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31"/>
  </p:notesMasterIdLst>
  <p:handoutMasterIdLst>
    <p:handoutMasterId r:id="rId32"/>
  </p:handoutMasterIdLst>
  <p:sldIdLst>
    <p:sldId id="262" r:id="rId5"/>
    <p:sldId id="268" r:id="rId6"/>
    <p:sldId id="292" r:id="rId7"/>
    <p:sldId id="270" r:id="rId8"/>
    <p:sldId id="297" r:id="rId9"/>
    <p:sldId id="271" r:id="rId10"/>
    <p:sldId id="298" r:id="rId11"/>
    <p:sldId id="299" r:id="rId12"/>
    <p:sldId id="300" r:id="rId13"/>
    <p:sldId id="301" r:id="rId14"/>
    <p:sldId id="302" r:id="rId15"/>
    <p:sldId id="308" r:id="rId16"/>
    <p:sldId id="309" r:id="rId17"/>
    <p:sldId id="310" r:id="rId18"/>
    <p:sldId id="311" r:id="rId19"/>
    <p:sldId id="303" r:id="rId20"/>
    <p:sldId id="304" r:id="rId21"/>
    <p:sldId id="305" r:id="rId22"/>
    <p:sldId id="306" r:id="rId23"/>
    <p:sldId id="307" r:id="rId24"/>
    <p:sldId id="312" r:id="rId25"/>
    <p:sldId id="313" r:id="rId26"/>
    <p:sldId id="276" r:id="rId27"/>
    <p:sldId id="272" r:id="rId28"/>
    <p:sldId id="296" r:id="rId29"/>
    <p:sldId id="294" r:id="rId30"/>
  </p:sldIdLst>
  <p:sldSz cx="16256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BFz7CdoKUYpm4sthRvNmA==" hashData="1h1axQyAH5JIwxd4xHZ0ckFlFf2vUG+Z3d9sERnOuZRc6byryUu4musqbnMQeINwC7EdtfnHXPw0TtS2SkCWIA=="/>
  <p:extLst>
    <p:ext uri="{EFAFB233-063F-42B5-8137-9DF3F51BA10A}">
      <p15:sldGuideLst xmlns:p15="http://schemas.microsoft.com/office/powerpoint/2012/main">
        <p15:guide id="7" pos="5120">
          <p15:clr>
            <a:srgbClr val="A4A3A4"/>
          </p15:clr>
        </p15:guide>
        <p15:guide id="8" orient="horz" pos="984" userDrawn="1">
          <p15:clr>
            <a:srgbClr val="A4A3A4"/>
          </p15:clr>
        </p15:guide>
        <p15:guide id="9" pos="5220" userDrawn="1">
          <p15:clr>
            <a:srgbClr val="A4A3A4"/>
          </p15:clr>
        </p15:guide>
        <p15:guide id="10" orient="horz" pos="385"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2FC623-FA80-6620-6192-671D1513C975}" name="Rashmi Tarkeshwar Singh" initials="RT" userId="S::rashmi.tsingh@simplilearn.com::68a6778a-50ba-49c5-9a37-e67a9d27a7f7" providerId="AD"/>
  <p188:author id="{D7740554-DAB4-0FE9-D352-FF5C0134F088}" name="Aarushi" initials="A" userId="S::aarushi@simplilearn.com::c002ff96-f164-4b93-a466-3e374851619e" providerId="AD"/>
  <p188:author id="{73D164E2-B3D7-32D1-0CCC-A7E1465ADF6D}" name="Aniket Jain" initials="AJ" userId="S::aniket.jain@simplilearn.com::9c52b5d6-d574-434d-9126-8d2360ea66c3" providerId="AD"/>
  <p188:author id="{78DAB1FB-00A1-684D-3CB0-B3CA03F77BF2}" name="Shivanjali S" initials="SS" userId="S::shivanjali.s@simplilearn.com::b1a1d8db-e1c3-4223-ac2e-c18ed90a40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B95"/>
    <a:srgbClr val="A5D7AF"/>
    <a:srgbClr val="A6D3D8"/>
    <a:srgbClr val="729BA2"/>
    <a:srgbClr val="F9B4B1"/>
    <a:srgbClr val="FFFFFF"/>
    <a:srgbClr val="93CF9F"/>
    <a:srgbClr val="3CC459"/>
    <a:srgbClr val="EBF3F4"/>
    <a:srgbClr val="4041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A0F2E-C439-422D-A5AF-2E725879A7D0}" v="2" dt="2024-01-10T07:40:54.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80" autoAdjust="0"/>
  </p:normalViewPr>
  <p:slideViewPr>
    <p:cSldViewPr snapToGrid="0">
      <p:cViewPr varScale="1">
        <p:scale>
          <a:sx n="46" d="100"/>
          <a:sy n="46" d="100"/>
        </p:scale>
        <p:origin x="966" y="42"/>
      </p:cViewPr>
      <p:guideLst>
        <p:guide pos="5120"/>
        <p:guide orient="horz" pos="984"/>
        <p:guide pos="5220"/>
        <p:guide orient="horz" pos="385"/>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vanjali S" userId="b1a1d8db-e1c3-4223-ac2e-c18ed90a4048" providerId="ADAL" clId="{648B73F7-3459-4F8C-A303-5447C16C1FF1}"/>
    <pc:docChg chg="undo redo custSel modSld">
      <pc:chgData name="Shivanjali S" userId="b1a1d8db-e1c3-4223-ac2e-c18ed90a4048" providerId="ADAL" clId="{648B73F7-3459-4F8C-A303-5447C16C1FF1}" dt="2024-01-09T06:01:26.998" v="768" actId="20577"/>
      <pc:docMkLst>
        <pc:docMk/>
      </pc:docMkLst>
      <pc:sldChg chg="addSp delSp modSp mod modCm">
        <pc:chgData name="Shivanjali S" userId="b1a1d8db-e1c3-4223-ac2e-c18ed90a4048" providerId="ADAL" clId="{648B73F7-3459-4F8C-A303-5447C16C1FF1}" dt="2024-01-09T05:54:02.708" v="610"/>
        <pc:sldMkLst>
          <pc:docMk/>
          <pc:sldMk cId="1843577305" sldId="268"/>
        </pc:sldMkLst>
        <pc:spChg chg="add mod">
          <ac:chgData name="Shivanjali S" userId="b1a1d8db-e1c3-4223-ac2e-c18ed90a4048" providerId="ADAL" clId="{648B73F7-3459-4F8C-A303-5447C16C1FF1}" dt="2024-01-09T05:53:55.954" v="608" actId="20577"/>
          <ac:spMkLst>
            <pc:docMk/>
            <pc:sldMk cId="1843577305" sldId="268"/>
            <ac:spMk id="2" creationId="{2E88E3E7-02EC-DBB8-CFD8-458C6632F1E1}"/>
          </ac:spMkLst>
        </pc:spChg>
        <pc:spChg chg="mod">
          <ac:chgData name="Shivanjali S" userId="b1a1d8db-e1c3-4223-ac2e-c18ed90a4048" providerId="ADAL" clId="{648B73F7-3459-4F8C-A303-5447C16C1FF1}" dt="2023-12-29T06:16:47.741" v="13" actId="1035"/>
          <ac:spMkLst>
            <pc:docMk/>
            <pc:sldMk cId="1843577305" sldId="268"/>
            <ac:spMk id="7" creationId="{E6E93299-5ADD-3012-5BE1-6D913FBF8F87}"/>
          </ac:spMkLst>
        </pc:spChg>
        <pc:spChg chg="mod">
          <ac:chgData name="Shivanjali S" userId="b1a1d8db-e1c3-4223-ac2e-c18ed90a4048" providerId="ADAL" clId="{648B73F7-3459-4F8C-A303-5447C16C1FF1}" dt="2023-12-29T06:16:53.027" v="16" actId="1035"/>
          <ac:spMkLst>
            <pc:docMk/>
            <pc:sldMk cId="1843577305" sldId="268"/>
            <ac:spMk id="8" creationId="{3863CAAE-A008-95CC-D7FA-8FAA95FF4B0F}"/>
          </ac:spMkLst>
        </pc:spChg>
        <pc:spChg chg="mod">
          <ac:chgData name="Shivanjali S" userId="b1a1d8db-e1c3-4223-ac2e-c18ed90a4048" providerId="ADAL" clId="{648B73F7-3459-4F8C-A303-5447C16C1FF1}" dt="2023-12-29T06:17:00.917" v="23" actId="1035"/>
          <ac:spMkLst>
            <pc:docMk/>
            <pc:sldMk cId="1843577305" sldId="268"/>
            <ac:spMk id="9" creationId="{7BA2A01A-49F7-B34E-A971-E0D39D8EC49E}"/>
          </ac:spMkLst>
        </pc:spChg>
        <pc:spChg chg="mod topLvl modVis">
          <ac:chgData name="Shivanjali S" userId="b1a1d8db-e1c3-4223-ac2e-c18ed90a4048" providerId="ADAL" clId="{648B73F7-3459-4F8C-A303-5447C16C1FF1}" dt="2024-01-03T10:10:09.021" v="424" actId="14430"/>
          <ac:spMkLst>
            <pc:docMk/>
            <pc:sldMk cId="1843577305" sldId="268"/>
            <ac:spMk id="39" creationId="{7B3F732F-B86E-389E-167A-748B08BCAB24}"/>
          </ac:spMkLst>
        </pc:spChg>
        <pc:spChg chg="mod topLvl modVis">
          <ac:chgData name="Shivanjali S" userId="b1a1d8db-e1c3-4223-ac2e-c18ed90a4048" providerId="ADAL" clId="{648B73F7-3459-4F8C-A303-5447C16C1FF1}" dt="2024-01-03T10:10:08.185" v="423" actId="14430"/>
          <ac:spMkLst>
            <pc:docMk/>
            <pc:sldMk cId="1843577305" sldId="268"/>
            <ac:spMk id="40" creationId="{4FF4DA66-131A-9ECA-E168-F9A6D342A1AA}"/>
          </ac:spMkLst>
        </pc:spChg>
        <pc:spChg chg="mod topLvl modVis">
          <ac:chgData name="Shivanjali S" userId="b1a1d8db-e1c3-4223-ac2e-c18ed90a4048" providerId="ADAL" clId="{648B73F7-3459-4F8C-A303-5447C16C1FF1}" dt="2024-01-03T10:10:05.592" v="422" actId="14430"/>
          <ac:spMkLst>
            <pc:docMk/>
            <pc:sldMk cId="1843577305" sldId="268"/>
            <ac:spMk id="41" creationId="{A97CD1E9-C573-43B7-F0D4-26E41A5A31AD}"/>
          </ac:spMkLst>
        </pc:spChg>
        <pc:spChg chg="del mod topLvl">
          <ac:chgData name="Shivanjali S" userId="b1a1d8db-e1c3-4223-ac2e-c18ed90a4048" providerId="ADAL" clId="{648B73F7-3459-4F8C-A303-5447C16C1FF1}" dt="2024-01-03T10:09:49.011" v="418" actId="478"/>
          <ac:spMkLst>
            <pc:docMk/>
            <pc:sldMk cId="1843577305" sldId="268"/>
            <ac:spMk id="42" creationId="{2F90B576-1AC6-1B20-28E0-FF131CF9384E}"/>
          </ac:spMkLst>
        </pc:spChg>
        <pc:spChg chg="mod topLvl modVis">
          <ac:chgData name="Shivanjali S" userId="b1a1d8db-e1c3-4223-ac2e-c18ed90a4048" providerId="ADAL" clId="{648B73F7-3459-4F8C-A303-5447C16C1FF1}" dt="2024-01-03T10:10:02.127" v="421" actId="14430"/>
          <ac:spMkLst>
            <pc:docMk/>
            <pc:sldMk cId="1843577305" sldId="268"/>
            <ac:spMk id="43" creationId="{0ED46056-C2D7-27D8-CC4F-BBBBB8BFF30C}"/>
          </ac:spMkLst>
        </pc:spChg>
        <pc:spChg chg="mod">
          <ac:chgData name="Shivanjali S" userId="b1a1d8db-e1c3-4223-ac2e-c18ed90a4048" providerId="ADAL" clId="{648B73F7-3459-4F8C-A303-5447C16C1FF1}" dt="2024-01-03T10:48:11.011" v="588" actId="14100"/>
          <ac:spMkLst>
            <pc:docMk/>
            <pc:sldMk cId="1843577305" sldId="268"/>
            <ac:spMk id="44" creationId="{C359D94C-6752-0E58-06E4-D8E2BE15313C}"/>
          </ac:spMkLst>
        </pc:spChg>
        <pc:spChg chg="mod">
          <ac:chgData name="Shivanjali S" userId="b1a1d8db-e1c3-4223-ac2e-c18ed90a4048" providerId="ADAL" clId="{648B73F7-3459-4F8C-A303-5447C16C1FF1}" dt="2024-01-03T10:48:18.026" v="590" actId="465"/>
          <ac:spMkLst>
            <pc:docMk/>
            <pc:sldMk cId="1843577305" sldId="268"/>
            <ac:spMk id="45" creationId="{5BFA53DF-B204-DA26-5D09-B31D4835F7D2}"/>
          </ac:spMkLst>
        </pc:spChg>
        <pc:spChg chg="mod modVis">
          <ac:chgData name="Shivanjali S" userId="b1a1d8db-e1c3-4223-ac2e-c18ed90a4048" providerId="ADAL" clId="{648B73F7-3459-4F8C-A303-5447C16C1FF1}" dt="2024-01-03T10:48:13.506" v="589" actId="14100"/>
          <ac:spMkLst>
            <pc:docMk/>
            <pc:sldMk cId="1843577305" sldId="268"/>
            <ac:spMk id="46" creationId="{A4812BD3-2647-7149-2939-40FBA0379115}"/>
          </ac:spMkLst>
        </pc:spChg>
        <pc:grpChg chg="del mod modVis">
          <ac:chgData name="Shivanjali S" userId="b1a1d8db-e1c3-4223-ac2e-c18ed90a4048" providerId="ADAL" clId="{648B73F7-3459-4F8C-A303-5447C16C1FF1}" dt="2024-01-03T10:09:01.122" v="367" actId="165"/>
          <ac:grpSpMkLst>
            <pc:docMk/>
            <pc:sldMk cId="1843577305" sldId="268"/>
            <ac:grpSpMk id="38" creationId="{2BF4AE3B-7809-2876-3A2B-3F8043C040D0}"/>
          </ac:grpSpMkLst>
        </pc:grpChg>
        <pc:picChg chg="add del mod">
          <ac:chgData name="Shivanjali S" userId="b1a1d8db-e1c3-4223-ac2e-c18ed90a4048" providerId="ADAL" clId="{648B73F7-3459-4F8C-A303-5447C16C1FF1}" dt="2024-01-03T10:47:31.921" v="552" actId="478"/>
          <ac:picMkLst>
            <pc:docMk/>
            <pc:sldMk cId="1843577305" sldId="268"/>
            <ac:picMk id="3" creationId="{9A1887D0-DC6B-8737-CDA1-EB50766C963D}"/>
          </ac:picMkLst>
        </pc:picChg>
        <pc:picChg chg="add mod">
          <ac:chgData name="Shivanjali S" userId="b1a1d8db-e1c3-4223-ac2e-c18ed90a4048" providerId="ADAL" clId="{648B73F7-3459-4F8C-A303-5447C16C1FF1}" dt="2024-01-03T10:48:20.784" v="591" actId="1036"/>
          <ac:picMkLst>
            <pc:docMk/>
            <pc:sldMk cId="1843577305" sldId="268"/>
            <ac:picMk id="4" creationId="{8AA12736-7252-34C0-B888-F5F40A38C32F}"/>
          </ac:picMkLst>
        </pc:picChg>
        <pc:picChg chg="mod modVis">
          <ac:chgData name="Shivanjali S" userId="b1a1d8db-e1c3-4223-ac2e-c18ed90a4048" providerId="ADAL" clId="{648B73F7-3459-4F8C-A303-5447C16C1FF1}" dt="2024-01-03T10:10:01.315" v="420" actId="14429"/>
          <ac:picMkLst>
            <pc:docMk/>
            <pc:sldMk cId="1843577305" sldId="268"/>
            <ac:picMk id="5" creationId="{4A69260F-91BB-B919-F9F1-FD6A926A95F6}"/>
          </ac:picMkLst>
        </pc:picChg>
        <pc:picChg chg="mod">
          <ac:chgData name="Shivanjali S" userId="b1a1d8db-e1c3-4223-ac2e-c18ed90a4048" providerId="ADAL" clId="{648B73F7-3459-4F8C-A303-5447C16C1FF1}" dt="2024-01-03T10:48:29.184" v="602" actId="1035"/>
          <ac:picMkLst>
            <pc:docMk/>
            <pc:sldMk cId="1843577305" sldId="268"/>
            <ac:picMk id="27" creationId="{8C4F6583-6840-D967-881B-35004CE0AD96}"/>
          </ac:picMkLst>
        </pc:picChg>
        <pc:picChg chg="mod">
          <ac:chgData name="Shivanjali S" userId="b1a1d8db-e1c3-4223-ac2e-c18ed90a4048" providerId="ADAL" clId="{648B73F7-3459-4F8C-A303-5447C16C1FF1}" dt="2024-01-03T10:48:24.984" v="601" actId="1035"/>
          <ac:picMkLst>
            <pc:docMk/>
            <pc:sldMk cId="1843577305" sldId="268"/>
            <ac:picMk id="28" creationId="{62502484-AB31-6077-D78F-FEA2E50C6B20}"/>
          </ac:picMkLst>
        </pc:pic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648B73F7-3459-4F8C-A303-5447C16C1FF1}" dt="2023-12-29T10:43:47.137" v="187"/>
              <pc2:cmMkLst xmlns:pc2="http://schemas.microsoft.com/office/powerpoint/2019/9/main/command">
                <pc:docMk/>
                <pc:sldMk cId="1843577305" sldId="268"/>
                <pc2:cmMk id="{3D57EF31-B5D8-4934-9E9A-F1595096C463}"/>
              </pc2:cmMkLst>
              <pc226:cmRplyChg chg="add">
                <pc226:chgData name="Shivanjali S" userId="b1a1d8db-e1c3-4223-ac2e-c18ed90a4048" providerId="ADAL" clId="{648B73F7-3459-4F8C-A303-5447C16C1FF1}" dt="2023-12-29T10:43:47.137" v="187"/>
                <pc2:cmRplyMkLst xmlns:pc2="http://schemas.microsoft.com/office/powerpoint/2019/9/main/command">
                  <pc:docMk/>
                  <pc:sldMk cId="1843577305" sldId="268"/>
                  <pc2:cmMk id="{3D57EF31-B5D8-4934-9E9A-F1595096C463}"/>
                  <pc2:cmRplyMk id="{C0D8F7C7-FA1B-44C6-93D7-3C1445971388}"/>
                </pc2:cmRplyMkLst>
              </pc226:cmRplyChg>
            </pc226:cmChg>
            <pc226:cmChg xmlns:pc226="http://schemas.microsoft.com/office/powerpoint/2022/06/main/command" chg="mod">
              <pc226:chgData name="Shivanjali S" userId="b1a1d8db-e1c3-4223-ac2e-c18ed90a4048" providerId="ADAL" clId="{648B73F7-3459-4F8C-A303-5447C16C1FF1}" dt="2024-01-09T05:54:02.708" v="610"/>
              <pc2:cmMkLst xmlns:pc2="http://schemas.microsoft.com/office/powerpoint/2019/9/main/command">
                <pc:docMk/>
                <pc:sldMk cId="1843577305" sldId="268"/>
                <pc2:cmMk id="{3F253170-523E-4BF7-A14D-124B6E715B94}"/>
              </pc2:cmMkLst>
              <pc226:cmRplyChg chg="add mod">
                <pc226:chgData name="Shivanjali S" userId="b1a1d8db-e1c3-4223-ac2e-c18ed90a4048" providerId="ADAL" clId="{648B73F7-3459-4F8C-A303-5447C16C1FF1}" dt="2024-01-09T05:54:02.708" v="610"/>
                <pc2:cmRplyMkLst xmlns:pc2="http://schemas.microsoft.com/office/powerpoint/2019/9/main/command">
                  <pc:docMk/>
                  <pc:sldMk cId="1843577305" sldId="268"/>
                  <pc2:cmMk id="{3F253170-523E-4BF7-A14D-124B6E715B94}"/>
                  <pc2:cmRplyMk id="{9B53BB03-C57A-43B3-9625-FDC7522C77E7}"/>
                </pc2:cmRplyMkLst>
              </pc226:cmRplyChg>
            </pc226:cmChg>
            <pc226:cmChg xmlns:pc226="http://schemas.microsoft.com/office/powerpoint/2022/06/main/command" chg="">
              <pc226:chgData name="Shivanjali S" userId="b1a1d8db-e1c3-4223-ac2e-c18ed90a4048" providerId="ADAL" clId="{648B73F7-3459-4F8C-A303-5447C16C1FF1}" dt="2024-01-03T10:48:51.206" v="607"/>
              <pc2:cmMkLst xmlns:pc2="http://schemas.microsoft.com/office/powerpoint/2019/9/main/command">
                <pc:docMk/>
                <pc:sldMk cId="1843577305" sldId="268"/>
                <pc2:cmMk id="{7009D2CC-B72E-4F55-8B51-1FE7CEF5453F}"/>
              </pc2:cmMkLst>
              <pc226:cmRplyChg chg="add">
                <pc226:chgData name="Shivanjali S" userId="b1a1d8db-e1c3-4223-ac2e-c18ed90a4048" providerId="ADAL" clId="{648B73F7-3459-4F8C-A303-5447C16C1FF1}" dt="2024-01-03T10:48:51.206" v="607"/>
                <pc2:cmRplyMkLst xmlns:pc2="http://schemas.microsoft.com/office/powerpoint/2019/9/main/command">
                  <pc:docMk/>
                  <pc:sldMk cId="1843577305" sldId="268"/>
                  <pc2:cmMk id="{7009D2CC-B72E-4F55-8B51-1FE7CEF5453F}"/>
                  <pc2:cmRplyMk id="{989376D5-ED6F-4E47-9791-0984739CA3A2}"/>
                </pc2:cmRplyMkLst>
              </pc226:cmRplyChg>
            </pc226:cmChg>
          </p:ext>
        </pc:extLst>
      </pc:sldChg>
      <pc:sldChg chg="modCm">
        <pc:chgData name="Shivanjali S" userId="b1a1d8db-e1c3-4223-ac2e-c18ed90a4048" providerId="ADAL" clId="{648B73F7-3459-4F8C-A303-5447C16C1FF1}" dt="2023-12-29T06:33:21.569" v="35"/>
        <pc:sldMkLst>
          <pc:docMk/>
          <pc:sldMk cId="1530117634" sldId="270"/>
        </pc:sldMkLst>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3-12-29T06:33:21.569" v="35"/>
              <pc2:cmMkLst xmlns:pc2="http://schemas.microsoft.com/office/powerpoint/2019/9/main/command">
                <pc:docMk/>
                <pc:sldMk cId="1530117634" sldId="270"/>
                <pc2:cmMk id="{2A97C9FA-6E51-41CA-9390-C699B42A5951}"/>
              </pc2:cmMkLst>
            </pc226:cmChg>
          </p:ext>
        </pc:extLst>
      </pc:sldChg>
      <pc:sldChg chg="modSp mod modCm">
        <pc:chgData name="Shivanjali S" userId="b1a1d8db-e1c3-4223-ac2e-c18ed90a4048" providerId="ADAL" clId="{648B73F7-3459-4F8C-A303-5447C16C1FF1}" dt="2024-01-03T09:57:12.500" v="333"/>
        <pc:sldMkLst>
          <pc:docMk/>
          <pc:sldMk cId="3066011744" sldId="271"/>
        </pc:sldMkLst>
        <pc:spChg chg="mod">
          <ac:chgData name="Shivanjali S" userId="b1a1d8db-e1c3-4223-ac2e-c18ed90a4048" providerId="ADAL" clId="{648B73F7-3459-4F8C-A303-5447C16C1FF1}" dt="2024-01-03T09:57:02.677" v="332" actId="947"/>
          <ac:spMkLst>
            <pc:docMk/>
            <pc:sldMk cId="3066011744" sldId="271"/>
            <ac:spMk id="8" creationId="{F6AC955C-F098-E35C-C44C-EE9728F5BDEA}"/>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56:58.600" v="328" actId="20577"/>
              <pc2:cmMkLst xmlns:pc2="http://schemas.microsoft.com/office/powerpoint/2019/9/main/command">
                <pc:docMk/>
                <pc:sldMk cId="3066011744" sldId="271"/>
                <pc2:cmMk id="{CBE01607-CA85-480D-B7BB-B7622AFFA62B}"/>
              </pc2:cmMkLst>
              <pc226:cmRplyChg chg="add">
                <pc226:chgData name="Shivanjali S" userId="b1a1d8db-e1c3-4223-ac2e-c18ed90a4048" providerId="ADAL" clId="{648B73F7-3459-4F8C-A303-5447C16C1FF1}" dt="2024-01-03T09:55:49.200" v="296"/>
                <pc2:cmRplyMkLst xmlns:pc2="http://schemas.microsoft.com/office/powerpoint/2019/9/main/command">
                  <pc:docMk/>
                  <pc:sldMk cId="3066011744" sldId="271"/>
                  <pc2:cmMk id="{CBE01607-CA85-480D-B7BB-B7622AFFA62B}"/>
                  <pc2:cmRplyMk id="{E6CC85B0-D6E9-497A-9CE0-F79F82F4368D}"/>
                </pc2:cmRplyMkLst>
              </pc226:cmRplyChg>
            </pc226:cmChg>
            <pc226:cmChg xmlns:pc226="http://schemas.microsoft.com/office/powerpoint/2022/06/main/command" chg="mod">
              <pc226:chgData name="Shivanjali S" userId="b1a1d8db-e1c3-4223-ac2e-c18ed90a4048" providerId="ADAL" clId="{648B73F7-3459-4F8C-A303-5447C16C1FF1}" dt="2024-01-03T09:57:12.500" v="333"/>
              <pc2:cmMkLst xmlns:pc2="http://schemas.microsoft.com/office/powerpoint/2019/9/main/command">
                <pc:docMk/>
                <pc:sldMk cId="3066011744" sldId="271"/>
                <pc2:cmMk id="{5DE040EB-B5AC-40C1-B254-31A45AB0B5A5}"/>
              </pc2:cmMkLst>
              <pc226:cmRplyChg chg="add">
                <pc226:chgData name="Shivanjali S" userId="b1a1d8db-e1c3-4223-ac2e-c18ed90a4048" providerId="ADAL" clId="{648B73F7-3459-4F8C-A303-5447C16C1FF1}" dt="2024-01-03T09:57:12.500" v="333"/>
                <pc2:cmRplyMkLst xmlns:pc2="http://schemas.microsoft.com/office/powerpoint/2019/9/main/command">
                  <pc:docMk/>
                  <pc:sldMk cId="3066011744" sldId="271"/>
                  <pc2:cmMk id="{5DE040EB-B5AC-40C1-B254-31A45AB0B5A5}"/>
                  <pc2:cmRplyMk id="{4EA24AE9-0D68-4F44-BDBD-90FC8867CA51}"/>
                </pc2:cmRplyMkLst>
              </pc226:cmRplyChg>
            </pc226:cmChg>
          </p:ext>
        </pc:extLst>
      </pc:sldChg>
      <pc:sldChg chg="addSp delSp modSp mod modCm">
        <pc:chgData name="Shivanjali S" userId="b1a1d8db-e1c3-4223-ac2e-c18ed90a4048" providerId="ADAL" clId="{648B73F7-3459-4F8C-A303-5447C16C1FF1}" dt="2023-12-29T11:13:18.366" v="236" actId="465"/>
        <pc:sldMkLst>
          <pc:docMk/>
          <pc:sldMk cId="176914838" sldId="276"/>
        </pc:sldMkLst>
        <pc:spChg chg="mod">
          <ac:chgData name="Shivanjali S" userId="b1a1d8db-e1c3-4223-ac2e-c18ed90a4048" providerId="ADAL" clId="{648B73F7-3459-4F8C-A303-5447C16C1FF1}" dt="2023-12-29T11:13:18.366" v="236" actId="465"/>
          <ac:spMkLst>
            <pc:docMk/>
            <pc:sldMk cId="176914838" sldId="276"/>
            <ac:spMk id="4" creationId="{BB29440D-05D9-7D39-C47B-BAE4B000BE7A}"/>
          </ac:spMkLst>
        </pc:spChg>
        <pc:spChg chg="mod">
          <ac:chgData name="Shivanjali S" userId="b1a1d8db-e1c3-4223-ac2e-c18ed90a4048" providerId="ADAL" clId="{648B73F7-3459-4F8C-A303-5447C16C1FF1}" dt="2023-12-29T11:13:09.481" v="235" actId="1035"/>
          <ac:spMkLst>
            <pc:docMk/>
            <pc:sldMk cId="176914838" sldId="276"/>
            <ac:spMk id="5" creationId="{725E13F6-6113-71E5-F34F-4AA2264B5451}"/>
          </ac:spMkLst>
        </pc:spChg>
        <pc:spChg chg="add del mod">
          <ac:chgData name="Shivanjali S" userId="b1a1d8db-e1c3-4223-ac2e-c18ed90a4048" providerId="ADAL" clId="{648B73F7-3459-4F8C-A303-5447C16C1FF1}" dt="2023-12-29T10:38:20.814" v="131" actId="478"/>
          <ac:spMkLst>
            <pc:docMk/>
            <pc:sldMk cId="176914838" sldId="276"/>
            <ac:spMk id="6" creationId="{DBE745F7-28ED-61C0-C902-FC94FC3D474A}"/>
          </ac:spMkLst>
        </pc:spChg>
        <pc:spChg chg="add del mod">
          <ac:chgData name="Shivanjali S" userId="b1a1d8db-e1c3-4223-ac2e-c18ed90a4048" providerId="ADAL" clId="{648B73F7-3459-4F8C-A303-5447C16C1FF1}" dt="2023-12-29T11:12:43.819" v="203" actId="478"/>
          <ac:spMkLst>
            <pc:docMk/>
            <pc:sldMk cId="176914838" sldId="276"/>
            <ac:spMk id="7" creationId="{8667DC86-1017-31EB-13B7-953DDF9E5B4A}"/>
          </ac:spMkLst>
        </pc:spChg>
        <pc:picChg chg="add del mod">
          <ac:chgData name="Shivanjali S" userId="b1a1d8db-e1c3-4223-ac2e-c18ed90a4048" providerId="ADAL" clId="{648B73F7-3459-4F8C-A303-5447C16C1FF1}" dt="2023-12-29T11:12:43.819" v="203" actId="478"/>
          <ac:picMkLst>
            <pc:docMk/>
            <pc:sldMk cId="176914838" sldId="276"/>
            <ac:picMk id="8" creationId="{AF977556-FEEB-0181-33F8-642736CBE6F3}"/>
          </ac:picMkLst>
        </pc:picChg>
        <pc:picChg chg="mod">
          <ac:chgData name="Shivanjali S" userId="b1a1d8db-e1c3-4223-ac2e-c18ed90a4048" providerId="ADAL" clId="{648B73F7-3459-4F8C-A303-5447C16C1FF1}" dt="2023-12-29T11:13:09.481" v="235" actId="1035"/>
          <ac:picMkLst>
            <pc:docMk/>
            <pc:sldMk cId="176914838" sldId="276"/>
            <ac:picMk id="28" creationId="{EEA1EC8E-0FE8-F629-E15B-DC6A4C683C4A}"/>
          </ac:picMkLst>
        </pc:picChg>
        <pc:picChg chg="mod">
          <ac:chgData name="Shivanjali S" userId="b1a1d8db-e1c3-4223-ac2e-c18ed90a4048" providerId="ADAL" clId="{648B73F7-3459-4F8C-A303-5447C16C1FF1}" dt="2023-12-29T11:13:09.481" v="235" actId="1035"/>
          <ac:picMkLst>
            <pc:docMk/>
            <pc:sldMk cId="176914838" sldId="276"/>
            <ac:picMk id="29" creationId="{71DDC7C1-F437-5D75-EDA1-709A5C0DB21A}"/>
          </ac:picMkLst>
        </pc:pic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648B73F7-3459-4F8C-A303-5447C16C1FF1}" dt="2023-12-29T10:41:25.143" v="182"/>
              <pc2:cmMkLst xmlns:pc2="http://schemas.microsoft.com/office/powerpoint/2019/9/main/command">
                <pc:docMk/>
                <pc:sldMk cId="176914838" sldId="276"/>
                <pc2:cmMk id="{C00FEA53-2F84-4E43-82FE-10BF42AEA2E6}"/>
              </pc2:cmMkLst>
              <pc226:cmRplyChg chg="add">
                <pc226:chgData name="Shivanjali S" userId="b1a1d8db-e1c3-4223-ac2e-c18ed90a4048" providerId="ADAL" clId="{648B73F7-3459-4F8C-A303-5447C16C1FF1}" dt="2023-12-29T10:41:25.143" v="182"/>
                <pc2:cmRplyMkLst xmlns:pc2="http://schemas.microsoft.com/office/powerpoint/2019/9/main/command">
                  <pc:docMk/>
                  <pc:sldMk cId="176914838" sldId="276"/>
                  <pc2:cmMk id="{C00FEA53-2F84-4E43-82FE-10BF42AEA2E6}"/>
                  <pc2:cmRplyMk id="{64A246AF-EA2C-4E81-9A7A-5A73AE643D15}"/>
                </pc2:cmRplyMkLst>
              </pc226:cmRplyChg>
            </pc226:cmChg>
          </p:ext>
        </pc:extLst>
      </pc:sldChg>
      <pc:sldChg chg="modSp mod modCm">
        <pc:chgData name="Shivanjali S" userId="b1a1d8db-e1c3-4223-ac2e-c18ed90a4048" providerId="ADAL" clId="{648B73F7-3459-4F8C-A303-5447C16C1FF1}" dt="2024-01-03T09:45:00.634" v="272"/>
        <pc:sldMkLst>
          <pc:docMk/>
          <pc:sldMk cId="877789691" sldId="294"/>
        </pc:sldMkLst>
        <pc:spChg chg="mod">
          <ac:chgData name="Shivanjali S" userId="b1a1d8db-e1c3-4223-ac2e-c18ed90a4048" providerId="ADAL" clId="{648B73F7-3459-4F8C-A303-5447C16C1FF1}" dt="2024-01-03T09:44:57.896" v="271" actId="20577"/>
          <ac:spMkLst>
            <pc:docMk/>
            <pc:sldMk cId="877789691" sldId="294"/>
            <ac:spMk id="3" creationId="{26DDBC8C-F0A1-02CF-84FC-DE9D86A77F11}"/>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45:00.634" v="272"/>
              <pc2:cmMkLst xmlns:pc2="http://schemas.microsoft.com/office/powerpoint/2019/9/main/command">
                <pc:docMk/>
                <pc:sldMk cId="877789691" sldId="294"/>
                <pc2:cmMk id="{9136FB95-4A29-4EEE-89E5-CF590EC67A1D}"/>
              </pc2:cmMkLst>
              <pc226:cmRplyChg chg="add">
                <pc226:chgData name="Shivanjali S" userId="b1a1d8db-e1c3-4223-ac2e-c18ed90a4048" providerId="ADAL" clId="{648B73F7-3459-4F8C-A303-5447C16C1FF1}" dt="2024-01-03T09:45:00.634" v="272"/>
                <pc2:cmRplyMkLst xmlns:pc2="http://schemas.microsoft.com/office/powerpoint/2019/9/main/command">
                  <pc:docMk/>
                  <pc:sldMk cId="877789691" sldId="294"/>
                  <pc2:cmMk id="{9136FB95-4A29-4EEE-89E5-CF590EC67A1D}"/>
                  <pc2:cmRplyMk id="{39A72F24-0950-4DDB-B087-FC74CD4B01AA}"/>
                </pc2:cmRplyMkLst>
              </pc226:cmRplyChg>
            </pc226:cmChg>
          </p:ext>
        </pc:extLst>
      </pc:sldChg>
      <pc:sldChg chg="modSp mod modCm">
        <pc:chgData name="Shivanjali S" userId="b1a1d8db-e1c3-4223-ac2e-c18ed90a4048" providerId="ADAL" clId="{648B73F7-3459-4F8C-A303-5447C16C1FF1}" dt="2023-12-29T10:00:54.264" v="55"/>
        <pc:sldMkLst>
          <pc:docMk/>
          <pc:sldMk cId="150403746" sldId="297"/>
        </pc:sldMkLst>
        <pc:spChg chg="mod">
          <ac:chgData name="Shivanjali S" userId="b1a1d8db-e1c3-4223-ac2e-c18ed90a4048" providerId="ADAL" clId="{648B73F7-3459-4F8C-A303-5447C16C1FF1}" dt="2023-12-29T10:00:43.779" v="54" actId="20577"/>
          <ac:spMkLst>
            <pc:docMk/>
            <pc:sldMk cId="150403746" sldId="297"/>
            <ac:spMk id="3" creationId="{10A8F081-85E4-E2E2-21FE-878FC01ABA10}"/>
          </ac:spMkLst>
        </pc:spChg>
        <pc:picChg chg="mod">
          <ac:chgData name="Shivanjali S" userId="b1a1d8db-e1c3-4223-ac2e-c18ed90a4048" providerId="ADAL" clId="{648B73F7-3459-4F8C-A303-5447C16C1FF1}" dt="2023-12-29T06:13:03.152" v="11" actId="1076"/>
          <ac:picMkLst>
            <pc:docMk/>
            <pc:sldMk cId="150403746" sldId="297"/>
            <ac:picMk id="10" creationId="{351D018C-B2BF-AEB4-A6D2-C71FA0B6E62D}"/>
          </ac:picMkLst>
        </pc:pic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3-12-29T10:00:54.264" v="55"/>
              <pc2:cmMkLst xmlns:pc2="http://schemas.microsoft.com/office/powerpoint/2019/9/main/command">
                <pc:docMk/>
                <pc:sldMk cId="150403746" sldId="297"/>
                <pc2:cmMk id="{FE1A9621-901A-4376-977F-3167D4276124}"/>
              </pc2:cmMkLst>
              <pc226:cmRplyChg chg="add">
                <pc226:chgData name="Shivanjali S" userId="b1a1d8db-e1c3-4223-ac2e-c18ed90a4048" providerId="ADAL" clId="{648B73F7-3459-4F8C-A303-5447C16C1FF1}" dt="2023-12-29T10:00:54.264" v="55"/>
                <pc2:cmRplyMkLst xmlns:pc2="http://schemas.microsoft.com/office/powerpoint/2019/9/main/command">
                  <pc:docMk/>
                  <pc:sldMk cId="150403746" sldId="297"/>
                  <pc2:cmMk id="{FE1A9621-901A-4376-977F-3167D4276124}"/>
                  <pc2:cmRplyMk id="{31674DBB-6624-48D1-B958-CC8A364700ED}"/>
                </pc2:cmRplyMkLst>
              </pc226:cmRplyChg>
            </pc226:cmChg>
            <pc226:cmChg xmlns:pc226="http://schemas.microsoft.com/office/powerpoint/2022/06/main/command" chg="mod">
              <pc226:chgData name="Shivanjali S" userId="b1a1d8db-e1c3-4223-ac2e-c18ed90a4048" providerId="ADAL" clId="{648B73F7-3459-4F8C-A303-5447C16C1FF1}" dt="2023-12-29T06:33:26.901" v="36"/>
              <pc2:cmMkLst xmlns:pc2="http://schemas.microsoft.com/office/powerpoint/2019/9/main/command">
                <pc:docMk/>
                <pc:sldMk cId="150403746" sldId="297"/>
                <pc2:cmMk id="{1C7F71CE-0201-44F0-B7C7-5DCE601A6F61}"/>
              </pc2:cmMkLst>
            </pc226:cmChg>
          </p:ext>
        </pc:extLst>
      </pc:sldChg>
      <pc:sldChg chg="delSp modSp mod modCm modNotesTx">
        <pc:chgData name="Shivanjali S" userId="b1a1d8db-e1c3-4223-ac2e-c18ed90a4048" providerId="ADAL" clId="{648B73F7-3459-4F8C-A303-5447C16C1FF1}" dt="2024-01-03T10:24:00.082" v="436"/>
        <pc:sldMkLst>
          <pc:docMk/>
          <pc:sldMk cId="2172283899" sldId="299"/>
        </pc:sldMkLst>
        <pc:spChg chg="mod topLvl">
          <ac:chgData name="Shivanjali S" userId="b1a1d8db-e1c3-4223-ac2e-c18ed90a4048" providerId="ADAL" clId="{648B73F7-3459-4F8C-A303-5447C16C1FF1}" dt="2024-01-03T10:21:07.638" v="429" actId="165"/>
          <ac:spMkLst>
            <pc:docMk/>
            <pc:sldMk cId="2172283899" sldId="299"/>
            <ac:spMk id="71" creationId="{5AD087C3-20DA-698E-A0A0-27D63E76B761}"/>
          </ac:spMkLst>
        </pc:spChg>
        <pc:spChg chg="mod ord topLvl">
          <ac:chgData name="Shivanjali S" userId="b1a1d8db-e1c3-4223-ac2e-c18ed90a4048" providerId="ADAL" clId="{648B73F7-3459-4F8C-A303-5447C16C1FF1}" dt="2024-01-03T10:21:07.638" v="429" actId="165"/>
          <ac:spMkLst>
            <pc:docMk/>
            <pc:sldMk cId="2172283899" sldId="299"/>
            <ac:spMk id="72" creationId="{AED469C0-2236-FE1E-9632-EE711B6FF140}"/>
          </ac:spMkLst>
        </pc:spChg>
        <pc:spChg chg="mod topLvl">
          <ac:chgData name="Shivanjali S" userId="b1a1d8db-e1c3-4223-ac2e-c18ed90a4048" providerId="ADAL" clId="{648B73F7-3459-4F8C-A303-5447C16C1FF1}" dt="2024-01-03T10:21:07.638" v="429" actId="165"/>
          <ac:spMkLst>
            <pc:docMk/>
            <pc:sldMk cId="2172283899" sldId="299"/>
            <ac:spMk id="75" creationId="{3481D084-B3EE-F551-E561-22053708CCB0}"/>
          </ac:spMkLst>
        </pc:spChg>
        <pc:spChg chg="mod ord topLvl">
          <ac:chgData name="Shivanjali S" userId="b1a1d8db-e1c3-4223-ac2e-c18ed90a4048" providerId="ADAL" clId="{648B73F7-3459-4F8C-A303-5447C16C1FF1}" dt="2024-01-03T10:21:07.638" v="429" actId="165"/>
          <ac:spMkLst>
            <pc:docMk/>
            <pc:sldMk cId="2172283899" sldId="299"/>
            <ac:spMk id="76" creationId="{DE64A8B5-A73A-9FF5-2B46-CD0FEB4EF541}"/>
          </ac:spMkLst>
        </pc:spChg>
        <pc:spChg chg="mod topLvl">
          <ac:chgData name="Shivanjali S" userId="b1a1d8db-e1c3-4223-ac2e-c18ed90a4048" providerId="ADAL" clId="{648B73F7-3459-4F8C-A303-5447C16C1FF1}" dt="2024-01-03T10:23:48.580" v="435" actId="20577"/>
          <ac:spMkLst>
            <pc:docMk/>
            <pc:sldMk cId="2172283899" sldId="299"/>
            <ac:spMk id="78" creationId="{BFFFAAE8-31B5-80A9-C3BB-C9C1EFE4AD54}"/>
          </ac:spMkLst>
        </pc:spChg>
        <pc:spChg chg="mod ord topLvl">
          <ac:chgData name="Shivanjali S" userId="b1a1d8db-e1c3-4223-ac2e-c18ed90a4048" providerId="ADAL" clId="{648B73F7-3459-4F8C-A303-5447C16C1FF1}" dt="2024-01-03T10:21:07.638" v="429" actId="165"/>
          <ac:spMkLst>
            <pc:docMk/>
            <pc:sldMk cId="2172283899" sldId="299"/>
            <ac:spMk id="79" creationId="{531BC9A8-9ABC-E254-2A6A-FA099709E4F8}"/>
          </ac:spMkLst>
        </pc:spChg>
        <pc:grpChg chg="del">
          <ac:chgData name="Shivanjali S" userId="b1a1d8db-e1c3-4223-ac2e-c18ed90a4048" providerId="ADAL" clId="{648B73F7-3459-4F8C-A303-5447C16C1FF1}" dt="2024-01-03T10:21:07.638" v="429" actId="165"/>
          <ac:grpSpMkLst>
            <pc:docMk/>
            <pc:sldMk cId="2172283899" sldId="299"/>
            <ac:grpSpMk id="83" creationId="{E5124561-8E61-E29C-58E0-4BC7F9BBB0BC}"/>
          </ac:grpSpMkLst>
        </pc:gr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648B73F7-3459-4F8C-A303-5447C16C1FF1}" dt="2023-12-29T10:23:10.724" v="80"/>
              <pc2:cmMkLst xmlns:pc2="http://schemas.microsoft.com/office/powerpoint/2019/9/main/command">
                <pc:docMk/>
                <pc:sldMk cId="2172283899" sldId="299"/>
                <pc2:cmMk id="{8BC13702-EBCB-42BA-BA96-22518365E8A0}"/>
              </pc2:cmMkLst>
              <pc226:cmRplyChg chg="add">
                <pc226:chgData name="Shivanjali S" userId="b1a1d8db-e1c3-4223-ac2e-c18ed90a4048" providerId="ADAL" clId="{648B73F7-3459-4F8C-A303-5447C16C1FF1}" dt="2023-12-29T10:23:10.724" v="80"/>
                <pc2:cmRplyMkLst xmlns:pc2="http://schemas.microsoft.com/office/powerpoint/2019/9/main/command">
                  <pc:docMk/>
                  <pc:sldMk cId="2172283899" sldId="299"/>
                  <pc2:cmMk id="{8BC13702-EBCB-42BA-BA96-22518365E8A0}"/>
                  <pc2:cmRplyMk id="{584AE616-7252-403F-BB74-3849CDE005C4}"/>
                </pc2:cmRplyMkLst>
              </pc226:cmRplyChg>
            </pc226:cmChg>
            <pc226:cmChg xmlns:pc226="http://schemas.microsoft.com/office/powerpoint/2022/06/main/command" chg="mod">
              <pc226:chgData name="Shivanjali S" userId="b1a1d8db-e1c3-4223-ac2e-c18ed90a4048" providerId="ADAL" clId="{648B73F7-3459-4F8C-A303-5447C16C1FF1}" dt="2024-01-03T10:24:00.082" v="436"/>
              <pc2:cmMkLst xmlns:pc2="http://schemas.microsoft.com/office/powerpoint/2019/9/main/command">
                <pc:docMk/>
                <pc:sldMk cId="2172283899" sldId="299"/>
                <pc2:cmMk id="{58BFF892-FF39-4FEC-8729-EE0B8DBA7AC0}"/>
              </pc2:cmMkLst>
              <pc226:cmRplyChg chg="add">
                <pc226:chgData name="Shivanjali S" userId="b1a1d8db-e1c3-4223-ac2e-c18ed90a4048" providerId="ADAL" clId="{648B73F7-3459-4F8C-A303-5447C16C1FF1}" dt="2024-01-03T10:24:00.082" v="436"/>
                <pc2:cmRplyMkLst xmlns:pc2="http://schemas.microsoft.com/office/powerpoint/2019/9/main/command">
                  <pc:docMk/>
                  <pc:sldMk cId="2172283899" sldId="299"/>
                  <pc2:cmMk id="{58BFF892-FF39-4FEC-8729-EE0B8DBA7AC0}"/>
                  <pc2:cmRplyMk id="{D3B88B98-1532-484E-9642-540512754F48}"/>
                </pc2:cmRplyMkLst>
              </pc226:cmRplyChg>
            </pc226:cmChg>
          </p:ext>
        </pc:extLst>
      </pc:sldChg>
      <pc:sldChg chg="modSp mod modCm">
        <pc:chgData name="Shivanjali S" userId="b1a1d8db-e1c3-4223-ac2e-c18ed90a4048" providerId="ADAL" clId="{648B73F7-3459-4F8C-A303-5447C16C1FF1}" dt="2024-01-03T10:29:54.108" v="480"/>
        <pc:sldMkLst>
          <pc:docMk/>
          <pc:sldMk cId="2146205198" sldId="300"/>
        </pc:sldMkLst>
        <pc:spChg chg="mod">
          <ac:chgData name="Shivanjali S" userId="b1a1d8db-e1c3-4223-ac2e-c18ed90a4048" providerId="ADAL" clId="{648B73F7-3459-4F8C-A303-5447C16C1FF1}" dt="2024-01-03T10:24:47.988" v="446" actId="20577"/>
          <ac:spMkLst>
            <pc:docMk/>
            <pc:sldMk cId="2146205198" sldId="300"/>
            <ac:spMk id="16" creationId="{9559C54D-EEBB-C5C9-F1B1-0307292B0D1A}"/>
          </ac:spMkLst>
        </pc:spChg>
        <pc:spChg chg="mod">
          <ac:chgData name="Shivanjali S" userId="b1a1d8db-e1c3-4223-ac2e-c18ed90a4048" providerId="ADAL" clId="{648B73F7-3459-4F8C-A303-5447C16C1FF1}" dt="2024-01-03T10:24:41.652" v="442" actId="20577"/>
          <ac:spMkLst>
            <pc:docMk/>
            <pc:sldMk cId="2146205198" sldId="300"/>
            <ac:spMk id="22" creationId="{98707BA5-21E0-B225-B627-D039B9CFA1B2}"/>
          </ac:spMkLst>
        </pc:spChg>
        <pc:spChg chg="mod">
          <ac:chgData name="Shivanjali S" userId="b1a1d8db-e1c3-4223-ac2e-c18ed90a4048" providerId="ADAL" clId="{648B73F7-3459-4F8C-A303-5447C16C1FF1}" dt="2024-01-03T10:24:44.033" v="443" actId="20577"/>
          <ac:spMkLst>
            <pc:docMk/>
            <pc:sldMk cId="2146205198" sldId="300"/>
            <ac:spMk id="28" creationId="{44E87E96-B739-E73D-8F1B-54C09CC6C8CD}"/>
          </ac:spMkLst>
        </pc:spChg>
        <pc:extLst>
          <p:ext xmlns:p="http://schemas.openxmlformats.org/presentationml/2006/main" uri="{D6D511B9-2390-475A-947B-AFAB55BFBCF1}">
            <pc226:cmChg xmlns:pc226="http://schemas.microsoft.com/office/powerpoint/2022/06/main/command" chg="">
              <pc226:chgData name="Shivanjali S" userId="b1a1d8db-e1c3-4223-ac2e-c18ed90a4048" providerId="ADAL" clId="{648B73F7-3459-4F8C-A303-5447C16C1FF1}" dt="2024-01-03T10:29:54.108" v="480"/>
              <pc2:cmMkLst xmlns:pc2="http://schemas.microsoft.com/office/powerpoint/2019/9/main/command">
                <pc:docMk/>
                <pc:sldMk cId="2146205198" sldId="300"/>
                <pc2:cmMk id="{132B9568-45F2-46B9-95D8-66F3A065BF72}"/>
              </pc2:cmMkLst>
              <pc226:cmRplyChg chg="add">
                <pc226:chgData name="Shivanjali S" userId="b1a1d8db-e1c3-4223-ac2e-c18ed90a4048" providerId="ADAL" clId="{648B73F7-3459-4F8C-A303-5447C16C1FF1}" dt="2024-01-03T10:29:54.108" v="480"/>
                <pc2:cmRplyMkLst xmlns:pc2="http://schemas.microsoft.com/office/powerpoint/2019/9/main/command">
                  <pc:docMk/>
                  <pc:sldMk cId="2146205198" sldId="300"/>
                  <pc2:cmMk id="{132B9568-45F2-46B9-95D8-66F3A065BF72}"/>
                  <pc2:cmRplyMk id="{5309B0C7-FCCD-47E2-9775-8600B80874CE}"/>
                </pc2:cmRplyMkLst>
              </pc226:cmRplyChg>
            </pc226:cmChg>
          </p:ext>
        </pc:extLst>
      </pc:sldChg>
      <pc:sldChg chg="modSp mod modCm modNotesTx">
        <pc:chgData name="Shivanjali S" userId="b1a1d8db-e1c3-4223-ac2e-c18ed90a4048" providerId="ADAL" clId="{648B73F7-3459-4F8C-A303-5447C16C1FF1}" dt="2024-01-09T05:54:20.167" v="613"/>
        <pc:sldMkLst>
          <pc:docMk/>
          <pc:sldMk cId="1161660809" sldId="302"/>
        </pc:sldMkLst>
        <pc:spChg chg="mod">
          <ac:chgData name="Shivanjali S" userId="b1a1d8db-e1c3-4223-ac2e-c18ed90a4048" providerId="ADAL" clId="{648B73F7-3459-4F8C-A303-5447C16C1FF1}" dt="2024-01-03T10:25:41.433" v="466" actId="20577"/>
          <ac:spMkLst>
            <pc:docMk/>
            <pc:sldMk cId="1161660809" sldId="302"/>
            <ac:spMk id="10" creationId="{4CC30C7B-2E3C-3EF7-FD90-BD6331E0E699}"/>
          </ac:spMkLst>
        </pc:spChg>
        <pc:spChg chg="mod">
          <ac:chgData name="Shivanjali S" userId="b1a1d8db-e1c3-4223-ac2e-c18ed90a4048" providerId="ADAL" clId="{648B73F7-3459-4F8C-A303-5447C16C1FF1}" dt="2024-01-03T10:25:20.849" v="459" actId="20577"/>
          <ac:spMkLst>
            <pc:docMk/>
            <pc:sldMk cId="1161660809" sldId="302"/>
            <ac:spMk id="13" creationId="{1464ED0E-5312-8625-78D9-E943059DD3AC}"/>
          </ac:spMkLst>
        </pc:spChg>
        <pc:spChg chg="mod">
          <ac:chgData name="Shivanjali S" userId="b1a1d8db-e1c3-4223-ac2e-c18ed90a4048" providerId="ADAL" clId="{648B73F7-3459-4F8C-A303-5447C16C1FF1}" dt="2024-01-09T05:54:16.079" v="612" actId="20577"/>
          <ac:spMkLst>
            <pc:docMk/>
            <pc:sldMk cId="1161660809" sldId="302"/>
            <ac:spMk id="16" creationId="{663BD693-0AF6-2816-BA60-83DC6CD5D22E}"/>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10:31:02.275" v="481"/>
              <pc2:cmMkLst xmlns:pc2="http://schemas.microsoft.com/office/powerpoint/2019/9/main/command">
                <pc:docMk/>
                <pc:sldMk cId="1161660809" sldId="302"/>
                <pc2:cmMk id="{204CD711-A868-4D1F-81FE-3B4CC14D9040}"/>
              </pc2:cmMkLst>
              <pc226:cmRplyChg chg="add">
                <pc226:chgData name="Shivanjali S" userId="b1a1d8db-e1c3-4223-ac2e-c18ed90a4048" providerId="ADAL" clId="{648B73F7-3459-4F8C-A303-5447C16C1FF1}" dt="2024-01-03T10:31:02.275" v="481"/>
                <pc2:cmRplyMkLst xmlns:pc2="http://schemas.microsoft.com/office/powerpoint/2019/9/main/command">
                  <pc:docMk/>
                  <pc:sldMk cId="1161660809" sldId="302"/>
                  <pc2:cmMk id="{204CD711-A868-4D1F-81FE-3B4CC14D9040}"/>
                  <pc2:cmRplyMk id="{5C57093C-5B73-493D-9FD4-B22EE13D711F}"/>
                </pc2:cmRplyMkLst>
              </pc226:cmRplyChg>
            </pc226:cmChg>
            <pc226:cmChg xmlns:pc226="http://schemas.microsoft.com/office/powerpoint/2022/06/main/command" chg="mod">
              <pc226:chgData name="Shivanjali S" userId="b1a1d8db-e1c3-4223-ac2e-c18ed90a4048" providerId="ADAL" clId="{648B73F7-3459-4F8C-A303-5447C16C1FF1}" dt="2024-01-09T05:54:20.167" v="613"/>
              <pc2:cmMkLst xmlns:pc2="http://schemas.microsoft.com/office/powerpoint/2019/9/main/command">
                <pc:docMk/>
                <pc:sldMk cId="1161660809" sldId="302"/>
                <pc2:cmMk id="{D523153C-BB86-468C-BDF5-D9733504B229}"/>
              </pc2:cmMkLst>
              <pc226:cmRplyChg chg="add">
                <pc226:chgData name="Shivanjali S" userId="b1a1d8db-e1c3-4223-ac2e-c18ed90a4048" providerId="ADAL" clId="{648B73F7-3459-4F8C-A303-5447C16C1FF1}" dt="2024-01-09T05:54:20.167" v="613"/>
                <pc2:cmRplyMkLst xmlns:pc2="http://schemas.microsoft.com/office/powerpoint/2019/9/main/command">
                  <pc:docMk/>
                  <pc:sldMk cId="1161660809" sldId="302"/>
                  <pc2:cmMk id="{D523153C-BB86-468C-BDF5-D9733504B229}"/>
                  <pc2:cmRplyMk id="{BA277E8A-E4C6-48CA-91CA-3BA71F0C6F5D}"/>
                </pc2:cmRplyMkLst>
              </pc226:cmRplyChg>
            </pc226:cmChg>
          </p:ext>
        </pc:extLst>
      </pc:sldChg>
      <pc:sldChg chg="addSp delSp modSp mod">
        <pc:chgData name="Shivanjali S" userId="b1a1d8db-e1c3-4223-ac2e-c18ed90a4048" providerId="ADAL" clId="{648B73F7-3459-4F8C-A303-5447C16C1FF1}" dt="2024-01-09T05:55:55.170" v="759" actId="20577"/>
        <pc:sldMkLst>
          <pc:docMk/>
          <pc:sldMk cId="2006828381" sldId="303"/>
        </pc:sldMkLst>
        <pc:spChg chg="add del mod">
          <ac:chgData name="Shivanjali S" userId="b1a1d8db-e1c3-4223-ac2e-c18ed90a4048" providerId="ADAL" clId="{648B73F7-3459-4F8C-A303-5447C16C1FF1}" dt="2024-01-09T05:55:49.288" v="755" actId="478"/>
          <ac:spMkLst>
            <pc:docMk/>
            <pc:sldMk cId="2006828381" sldId="303"/>
            <ac:spMk id="2" creationId="{99837A8E-7DFE-89B9-7888-EF5599458CB5}"/>
          </ac:spMkLst>
        </pc:spChg>
        <pc:spChg chg="mod">
          <ac:chgData name="Shivanjali S" userId="b1a1d8db-e1c3-4223-ac2e-c18ed90a4048" providerId="ADAL" clId="{648B73F7-3459-4F8C-A303-5447C16C1FF1}" dt="2024-01-09T05:55:55.170" v="759" actId="20577"/>
          <ac:spMkLst>
            <pc:docMk/>
            <pc:sldMk cId="2006828381" sldId="303"/>
            <ac:spMk id="7" creationId="{C95BE785-2122-0587-0766-869024567A01}"/>
          </ac:spMkLst>
        </pc:spChg>
      </pc:sldChg>
      <pc:sldChg chg="addSp delSp modSp mod modCm">
        <pc:chgData name="Shivanjali S" userId="b1a1d8db-e1c3-4223-ac2e-c18ed90a4048" providerId="ADAL" clId="{648B73F7-3459-4F8C-A303-5447C16C1FF1}" dt="2024-01-09T05:55:30.344" v="723"/>
        <pc:sldMkLst>
          <pc:docMk/>
          <pc:sldMk cId="2970527113" sldId="304"/>
        </pc:sldMkLst>
        <pc:spChg chg="mod">
          <ac:chgData name="Shivanjali S" userId="b1a1d8db-e1c3-4223-ac2e-c18ed90a4048" providerId="ADAL" clId="{648B73F7-3459-4F8C-A303-5447C16C1FF1}" dt="2024-01-09T05:55:25.270" v="694" actId="20577"/>
          <ac:spMkLst>
            <pc:docMk/>
            <pc:sldMk cId="2970527113" sldId="304"/>
            <ac:spMk id="4" creationId="{52507BAB-078B-92BB-5EA0-8CAC107ED255}"/>
          </ac:spMkLst>
        </pc:spChg>
        <pc:spChg chg="add del mod">
          <ac:chgData name="Shivanjali S" userId="b1a1d8db-e1c3-4223-ac2e-c18ed90a4048" providerId="ADAL" clId="{648B73F7-3459-4F8C-A303-5447C16C1FF1}" dt="2024-01-09T05:55:27.800" v="695" actId="478"/>
          <ac:spMkLst>
            <pc:docMk/>
            <pc:sldMk cId="2970527113" sldId="304"/>
            <ac:spMk id="5" creationId="{8B8A28D4-62F0-8971-1F8D-283BD25EDFF2}"/>
          </ac:spMkLst>
        </pc:spChg>
        <pc:spChg chg="del">
          <ac:chgData name="Shivanjali S" userId="b1a1d8db-e1c3-4223-ac2e-c18ed90a4048" providerId="ADAL" clId="{648B73F7-3459-4F8C-A303-5447C16C1FF1}" dt="2024-01-09T05:54:53.395" v="634" actId="478"/>
          <ac:spMkLst>
            <pc:docMk/>
            <pc:sldMk cId="2970527113" sldId="304"/>
            <ac:spMk id="6" creationId="{FC9F426F-C2D8-79AE-CFB8-5C8DEC25F3A2}"/>
          </ac:spMkLst>
        </pc:spChg>
        <pc:spChg chg="mod">
          <ac:chgData name="Shivanjali S" userId="b1a1d8db-e1c3-4223-ac2e-c18ed90a4048" providerId="ADAL" clId="{648B73F7-3459-4F8C-A303-5447C16C1FF1}" dt="2024-01-03T09:53:14.500" v="288" actId="20577"/>
          <ac:spMkLst>
            <pc:docMk/>
            <pc:sldMk cId="2970527113" sldId="304"/>
            <ac:spMk id="10" creationId="{5719D60D-A62E-E711-7B38-31E52FE537CA}"/>
          </ac:spMkLst>
        </pc:spChg>
        <pc:spChg chg="add mod">
          <ac:chgData name="Shivanjali S" userId="b1a1d8db-e1c3-4223-ac2e-c18ed90a4048" providerId="ADAL" clId="{648B73F7-3459-4F8C-A303-5447C16C1FF1}" dt="2024-01-09T05:55:30.344" v="721"/>
          <ac:spMkLst>
            <pc:docMk/>
            <pc:sldMk cId="2970527113" sldId="304"/>
            <ac:spMk id="11" creationId="{04F620C4-61ED-5ADA-E40C-0518A7C01145}"/>
          </ac:spMkLst>
        </pc:spChg>
        <pc:cxnChg chg="add del mod replST">
          <ac:chgData name="Shivanjali S" userId="b1a1d8db-e1c3-4223-ac2e-c18ed90a4048" providerId="ADAL" clId="{648B73F7-3459-4F8C-A303-5447C16C1FF1}" dt="2024-01-09T05:54:56.995" v="662"/>
          <ac:cxnSpMkLst>
            <pc:docMk/>
            <pc:sldMk cId="2970527113" sldId="304"/>
            <ac:cxnSpMk id="3" creationId="{D94D85EF-3BD8-C9AC-3B85-39BE1E37E2B3}"/>
          </ac:cxnSpMkLst>
        </pc:cxnChg>
        <pc:cxnChg chg="add del mod replST">
          <ac:chgData name="Shivanjali S" userId="b1a1d8db-e1c3-4223-ac2e-c18ed90a4048" providerId="ADAL" clId="{648B73F7-3459-4F8C-A303-5447C16C1FF1}" dt="2024-01-09T05:55:30.344" v="723"/>
          <ac:cxnSpMkLst>
            <pc:docMk/>
            <pc:sldMk cId="2970527113" sldId="304"/>
            <ac:cxnSpMk id="9" creationId="{AAEBBB31-DDB2-6D50-002D-F064F1FCE3D4}"/>
          </ac:cxnSpMkLst>
        </pc:cxn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53:14.500" v="288" actId="20577"/>
              <pc2:cmMkLst xmlns:pc2="http://schemas.microsoft.com/office/powerpoint/2019/9/main/command">
                <pc:docMk/>
                <pc:sldMk cId="2970527113" sldId="304"/>
                <pc2:cmMk id="{9967420F-A655-4BF6-8002-4F8C182401BA}"/>
              </pc2:cmMkLst>
              <pc226:cmRplyChg chg="add mod">
                <pc226:chgData name="Shivanjali S" userId="b1a1d8db-e1c3-4223-ac2e-c18ed90a4048" providerId="ADAL" clId="{648B73F7-3459-4F8C-A303-5447C16C1FF1}" dt="2024-01-03T09:53:11.986" v="287"/>
                <pc2:cmRplyMkLst xmlns:pc2="http://schemas.microsoft.com/office/powerpoint/2019/9/main/command">
                  <pc:docMk/>
                  <pc:sldMk cId="2970527113" sldId="304"/>
                  <pc2:cmMk id="{9967420F-A655-4BF6-8002-4F8C182401BA}"/>
                  <pc2:cmRplyMk id="{FF599EE5-3ADE-4E95-80EB-C1624A7E3E57}"/>
                </pc2:cmRplyMkLst>
              </pc226:cmRplyChg>
            </pc226:cmChg>
            <pc226:cmChg xmlns:pc226="http://schemas.microsoft.com/office/powerpoint/2022/06/main/command" chg="mod">
              <pc226:chgData name="Shivanjali S" userId="b1a1d8db-e1c3-4223-ac2e-c18ed90a4048" providerId="ADAL" clId="{648B73F7-3459-4F8C-A303-5447C16C1FF1}" dt="2024-01-09T05:55:25.270" v="694" actId="20577"/>
              <pc2:cmMkLst xmlns:pc2="http://schemas.microsoft.com/office/powerpoint/2019/9/main/command">
                <pc:docMk/>
                <pc:sldMk cId="2970527113" sldId="304"/>
                <pc2:cmMk id="{C6D686F4-767D-4E51-966D-55DA4D848491}"/>
              </pc2:cmMkLst>
              <pc226:cmRplyChg chg="add">
                <pc226:chgData name="Shivanjali S" userId="b1a1d8db-e1c3-4223-ac2e-c18ed90a4048" providerId="ADAL" clId="{648B73F7-3459-4F8C-A303-5447C16C1FF1}" dt="2024-01-09T05:54:59.836" v="663"/>
                <pc2:cmRplyMkLst xmlns:pc2="http://schemas.microsoft.com/office/powerpoint/2019/9/main/command">
                  <pc:docMk/>
                  <pc:sldMk cId="2970527113" sldId="304"/>
                  <pc2:cmMk id="{C6D686F4-767D-4E51-966D-55DA4D848491}"/>
                  <pc2:cmRplyMk id="{A2E30C21-0CD7-494D-8A63-25A32D5E5945}"/>
                </pc2:cmRplyMkLst>
              </pc226:cmRplyChg>
            </pc226:cmChg>
          </p:ext>
        </pc:extLst>
      </pc:sldChg>
      <pc:sldChg chg="addSp delSp modSp mod modCm">
        <pc:chgData name="Shivanjali S" userId="b1a1d8db-e1c3-4223-ac2e-c18ed90a4048" providerId="ADAL" clId="{648B73F7-3459-4F8C-A303-5447C16C1FF1}" dt="2024-01-09T05:56:37.776" v="760"/>
        <pc:sldMkLst>
          <pc:docMk/>
          <pc:sldMk cId="189490705" sldId="305"/>
        </pc:sldMkLst>
        <pc:spChg chg="add del mod">
          <ac:chgData name="Shivanjali S" userId="b1a1d8db-e1c3-4223-ac2e-c18ed90a4048" providerId="ADAL" clId="{648B73F7-3459-4F8C-A303-5447C16C1FF1}" dt="2024-01-09T05:55:34.850" v="725" actId="478"/>
          <ac:spMkLst>
            <pc:docMk/>
            <pc:sldMk cId="189490705" sldId="305"/>
            <ac:spMk id="3" creationId="{7F38D2D7-30C9-E704-21D7-0CE7145C9EF0}"/>
          </ac:spMkLst>
        </pc:spChg>
        <pc:spChg chg="mod">
          <ac:chgData name="Shivanjali S" userId="b1a1d8db-e1c3-4223-ac2e-c18ed90a4048" providerId="ADAL" clId="{648B73F7-3459-4F8C-A303-5447C16C1FF1}" dt="2024-01-09T05:55:32.782" v="724" actId="20577"/>
          <ac:spMkLst>
            <pc:docMk/>
            <pc:sldMk cId="189490705" sldId="305"/>
            <ac:spMk id="4" creationId="{2B95527A-C224-F952-C8F9-E1238234C7EB}"/>
          </ac:spMkLst>
        </pc:spChg>
        <pc:spChg chg="del">
          <ac:chgData name="Shivanjali S" userId="b1a1d8db-e1c3-4223-ac2e-c18ed90a4048" providerId="ADAL" clId="{648B73F7-3459-4F8C-A303-5447C16C1FF1}" dt="2024-01-09T05:55:07.039" v="665" actId="478"/>
          <ac:spMkLst>
            <pc:docMk/>
            <pc:sldMk cId="189490705" sldId="305"/>
            <ac:spMk id="6" creationId="{0D7F788B-263B-981A-8FA3-487E9B896221}"/>
          </ac:spMkLst>
        </pc:spChg>
        <pc:spChg chg="add mod">
          <ac:chgData name="Shivanjali S" userId="b1a1d8db-e1c3-4223-ac2e-c18ed90a4048" providerId="ADAL" clId="{648B73F7-3459-4F8C-A303-5447C16C1FF1}" dt="2024-01-09T05:55:37.170" v="751"/>
          <ac:spMkLst>
            <pc:docMk/>
            <pc:sldMk cId="189490705" sldId="305"/>
            <ac:spMk id="11" creationId="{C4DD0615-11DA-4B35-D113-0804CF6EAA22}"/>
          </ac:spMkLst>
        </pc:spChg>
        <pc:cxnChg chg="add del mod replST">
          <ac:chgData name="Shivanjali S" userId="b1a1d8db-e1c3-4223-ac2e-c18ed90a4048" providerId="ADAL" clId="{648B73F7-3459-4F8C-A303-5447C16C1FF1}" dt="2024-01-09T05:55:11.177" v="693"/>
          <ac:cxnSpMkLst>
            <pc:docMk/>
            <pc:sldMk cId="189490705" sldId="305"/>
            <ac:cxnSpMk id="2" creationId="{E10D696A-2065-8953-E8E4-237B384C83B7}"/>
          </ac:cxnSpMkLst>
        </pc:cxnChg>
        <pc:cxnChg chg="add del mod replST">
          <ac:chgData name="Shivanjali S" userId="b1a1d8db-e1c3-4223-ac2e-c18ed90a4048" providerId="ADAL" clId="{648B73F7-3459-4F8C-A303-5447C16C1FF1}" dt="2024-01-09T05:55:37.170" v="753"/>
          <ac:cxnSpMkLst>
            <pc:docMk/>
            <pc:sldMk cId="189490705" sldId="305"/>
            <ac:cxnSpMk id="5" creationId="{4AEC3322-4D74-05E9-F4A1-7CC9C97E60D8}"/>
          </ac:cxnSpMkLst>
        </pc:cxn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9T05:56:37.776" v="760"/>
              <pc2:cmMkLst xmlns:pc2="http://schemas.microsoft.com/office/powerpoint/2019/9/main/command">
                <pc:docMk/>
                <pc:sldMk cId="189490705" sldId="305"/>
                <pc2:cmMk id="{2CE688CF-B3F0-4D9E-A7BD-A712D65B561B}"/>
              </pc2:cmMkLst>
              <pc226:cmRplyChg chg="add">
                <pc226:chgData name="Shivanjali S" userId="b1a1d8db-e1c3-4223-ac2e-c18ed90a4048" providerId="ADAL" clId="{648B73F7-3459-4F8C-A303-5447C16C1FF1}" dt="2024-01-09T05:56:37.776" v="760"/>
                <pc2:cmRplyMkLst xmlns:pc2="http://schemas.microsoft.com/office/powerpoint/2019/9/main/command">
                  <pc:docMk/>
                  <pc:sldMk cId="189490705" sldId="305"/>
                  <pc2:cmMk id="{2CE688CF-B3F0-4D9E-A7BD-A712D65B561B}"/>
                  <pc2:cmRplyMk id="{9CD696D7-784F-40C4-A635-7DACC0E092D9}"/>
                </pc2:cmRplyMkLst>
              </pc226:cmRplyChg>
            </pc226:cmChg>
          </p:ext>
        </pc:extLst>
      </pc:sldChg>
      <pc:sldChg chg="modCm">
        <pc:chgData name="Shivanjali S" userId="b1a1d8db-e1c3-4223-ac2e-c18ed90a4048" providerId="ADAL" clId="{648B73F7-3459-4F8C-A303-5447C16C1FF1}" dt="2024-01-03T09:45:25.751" v="273"/>
        <pc:sldMkLst>
          <pc:docMk/>
          <pc:sldMk cId="3055016208" sldId="306"/>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648B73F7-3459-4F8C-A303-5447C16C1FF1}" dt="2024-01-03T09:45:25.751" v="273"/>
              <pc2:cmMkLst xmlns:pc2="http://schemas.microsoft.com/office/powerpoint/2019/9/main/command">
                <pc:docMk/>
                <pc:sldMk cId="3055016208" sldId="306"/>
                <pc2:cmMk id="{B07ADC39-FC5D-42F3-ADC0-C5E5E06B0849}"/>
              </pc2:cmMkLst>
              <pc226:cmRplyChg chg="add">
                <pc226:chgData name="Shivanjali S" userId="b1a1d8db-e1c3-4223-ac2e-c18ed90a4048" providerId="ADAL" clId="{648B73F7-3459-4F8C-A303-5447C16C1FF1}" dt="2024-01-03T09:45:25.751" v="273"/>
                <pc2:cmRplyMkLst xmlns:pc2="http://schemas.microsoft.com/office/powerpoint/2019/9/main/command">
                  <pc:docMk/>
                  <pc:sldMk cId="3055016208" sldId="306"/>
                  <pc2:cmMk id="{B07ADC39-FC5D-42F3-ADC0-C5E5E06B0849}"/>
                  <pc2:cmRplyMk id="{90CB335D-3629-4F94-9E41-4A757261DAF5}"/>
                </pc2:cmRplyMkLst>
              </pc226:cmRplyChg>
            </pc226:cmChg>
          </p:ext>
        </pc:extLst>
      </pc:sldChg>
      <pc:sldChg chg="modSp mod modCm">
        <pc:chgData name="Shivanjali S" userId="b1a1d8db-e1c3-4223-ac2e-c18ed90a4048" providerId="ADAL" clId="{648B73F7-3459-4F8C-A303-5447C16C1FF1}" dt="2024-01-09T06:01:26.998" v="768" actId="20577"/>
        <pc:sldMkLst>
          <pc:docMk/>
          <pc:sldMk cId="1451505137" sldId="307"/>
        </pc:sldMkLst>
        <pc:spChg chg="mod">
          <ac:chgData name="Shivanjali S" userId="b1a1d8db-e1c3-4223-ac2e-c18ed90a4048" providerId="ADAL" clId="{648B73F7-3459-4F8C-A303-5447C16C1FF1}" dt="2024-01-09T06:01:26.998" v="768" actId="20577"/>
          <ac:spMkLst>
            <pc:docMk/>
            <pc:sldMk cId="1451505137" sldId="307"/>
            <ac:spMk id="8" creationId="{2EE0CF2B-FE3B-28F7-B7C0-2A94D58BAC93}"/>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9T06:01:26.998" v="768" actId="20577"/>
              <pc2:cmMkLst xmlns:pc2="http://schemas.microsoft.com/office/powerpoint/2019/9/main/command">
                <pc:docMk/>
                <pc:sldMk cId="1451505137" sldId="307"/>
                <pc2:cmMk id="{09C67B1B-5076-4BF9-A2FE-0DEACF62EA7A}"/>
              </pc2:cmMkLst>
              <pc226:cmRplyChg chg="add">
                <pc226:chgData name="Shivanjali S" userId="b1a1d8db-e1c3-4223-ac2e-c18ed90a4048" providerId="ADAL" clId="{648B73F7-3459-4F8C-A303-5447C16C1FF1}" dt="2024-01-09T05:56:46.131" v="764"/>
                <pc2:cmRplyMkLst xmlns:pc2="http://schemas.microsoft.com/office/powerpoint/2019/9/main/command">
                  <pc:docMk/>
                  <pc:sldMk cId="1451505137" sldId="307"/>
                  <pc2:cmMk id="{09C67B1B-5076-4BF9-A2FE-0DEACF62EA7A}"/>
                  <pc2:cmRplyMk id="{C0AF0E96-64FF-4B24-9B04-D595497C94A2}"/>
                </pc2:cmRplyMkLst>
              </pc226:cmRplyChg>
            </pc226:cmChg>
            <pc226:cmChg xmlns:pc226="http://schemas.microsoft.com/office/powerpoint/2022/06/main/command" chg="">
              <pc226:chgData name="Shivanjali S" userId="b1a1d8db-e1c3-4223-ac2e-c18ed90a4048" providerId="ADAL" clId="{648B73F7-3459-4F8C-A303-5447C16C1FF1}" dt="2023-12-29T10:34:39.762" v="94"/>
              <pc2:cmMkLst xmlns:pc2="http://schemas.microsoft.com/office/powerpoint/2019/9/main/command">
                <pc:docMk/>
                <pc:sldMk cId="1451505137" sldId="307"/>
                <pc2:cmMk id="{D9FC72E9-3D3D-4019-99FC-BD167BA4B1C9}"/>
              </pc2:cmMkLst>
              <pc226:cmRplyChg chg="add">
                <pc226:chgData name="Shivanjali S" userId="b1a1d8db-e1c3-4223-ac2e-c18ed90a4048" providerId="ADAL" clId="{648B73F7-3459-4F8C-A303-5447C16C1FF1}" dt="2023-12-29T10:34:39.762" v="94"/>
                <pc2:cmRplyMkLst xmlns:pc2="http://schemas.microsoft.com/office/powerpoint/2019/9/main/command">
                  <pc:docMk/>
                  <pc:sldMk cId="1451505137" sldId="307"/>
                  <pc2:cmMk id="{D9FC72E9-3D3D-4019-99FC-BD167BA4B1C9}"/>
                  <pc2:cmRplyMk id="{97FBE874-8D55-44B8-A283-432D36461F41}"/>
                </pc2:cmRplyMkLst>
              </pc226:cmRplyChg>
            </pc226:cmChg>
          </p:ext>
        </pc:extLst>
      </pc:sldChg>
      <pc:sldChg chg="modSp mod modCm">
        <pc:chgData name="Shivanjali S" userId="b1a1d8db-e1c3-4223-ac2e-c18ed90a4048" providerId="ADAL" clId="{648B73F7-3459-4F8C-A303-5447C16C1FF1}" dt="2024-01-03T09:46:32.780" v="283"/>
        <pc:sldMkLst>
          <pc:docMk/>
          <pc:sldMk cId="3988954323" sldId="308"/>
        </pc:sldMkLst>
        <pc:spChg chg="mod">
          <ac:chgData name="Shivanjali S" userId="b1a1d8db-e1c3-4223-ac2e-c18ed90a4048" providerId="ADAL" clId="{648B73F7-3459-4F8C-A303-5447C16C1FF1}" dt="2024-01-03T09:37:24.315" v="250" actId="20577"/>
          <ac:spMkLst>
            <pc:docMk/>
            <pc:sldMk cId="3988954323" sldId="308"/>
            <ac:spMk id="6" creationId="{CF12B49F-83B2-E6C4-BBF1-910B37ABB756}"/>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46:32.780" v="283"/>
              <pc2:cmMkLst xmlns:pc2="http://schemas.microsoft.com/office/powerpoint/2019/9/main/command">
                <pc:docMk/>
                <pc:sldMk cId="3988954323" sldId="308"/>
                <pc2:cmMk id="{2C8D92B1-5802-432D-8914-AA89D00E4551}"/>
              </pc2:cmMkLst>
              <pc226:cmRplyChg chg="add">
                <pc226:chgData name="Shivanjali S" userId="b1a1d8db-e1c3-4223-ac2e-c18ed90a4048" providerId="ADAL" clId="{648B73F7-3459-4F8C-A303-5447C16C1FF1}" dt="2024-01-03T09:46:32.780" v="283"/>
                <pc2:cmRplyMkLst xmlns:pc2="http://schemas.microsoft.com/office/powerpoint/2019/9/main/command">
                  <pc:docMk/>
                  <pc:sldMk cId="3988954323" sldId="308"/>
                  <pc2:cmMk id="{2C8D92B1-5802-432D-8914-AA89D00E4551}"/>
                  <pc2:cmRplyMk id="{5421BAE6-1AE7-4E23-9FF0-D2ABFEBCE7FA}"/>
                </pc2:cmRplyMkLst>
              </pc226:cmRplyChg>
            </pc226:cmChg>
            <pc226:cmChg xmlns:pc226="http://schemas.microsoft.com/office/powerpoint/2022/06/main/command" chg="mod">
              <pc226:chgData name="Shivanjali S" userId="b1a1d8db-e1c3-4223-ac2e-c18ed90a4048" providerId="ADAL" clId="{648B73F7-3459-4F8C-A303-5447C16C1FF1}" dt="2023-12-29T10:25:40.201" v="90"/>
              <pc2:cmMkLst xmlns:pc2="http://schemas.microsoft.com/office/powerpoint/2019/9/main/command">
                <pc:docMk/>
                <pc:sldMk cId="3988954323" sldId="308"/>
                <pc2:cmMk id="{A4A057CB-F4F3-41E1-AC18-DC03EFE54C6B}"/>
              </pc2:cmMkLst>
              <pc226:cmRplyChg chg="add">
                <pc226:chgData name="Shivanjali S" userId="b1a1d8db-e1c3-4223-ac2e-c18ed90a4048" providerId="ADAL" clId="{648B73F7-3459-4F8C-A303-5447C16C1FF1}" dt="2023-12-29T10:25:40.201" v="90"/>
                <pc2:cmRplyMkLst xmlns:pc2="http://schemas.microsoft.com/office/powerpoint/2019/9/main/command">
                  <pc:docMk/>
                  <pc:sldMk cId="3988954323" sldId="308"/>
                  <pc2:cmMk id="{A4A057CB-F4F3-41E1-AC18-DC03EFE54C6B}"/>
                  <pc2:cmRplyMk id="{1B719642-AFCD-4CFE-979E-8918CBA67E82}"/>
                </pc2:cmRplyMkLst>
              </pc226:cmRplyChg>
            </pc226:cmChg>
          </p:ext>
        </pc:extLst>
      </pc:sldChg>
      <pc:sldChg chg="modCm">
        <pc:chgData name="Shivanjali S" userId="b1a1d8db-e1c3-4223-ac2e-c18ed90a4048" providerId="ADAL" clId="{648B73F7-3459-4F8C-A303-5447C16C1FF1}" dt="2023-12-29T10:43:29.406" v="183"/>
        <pc:sldMkLst>
          <pc:docMk/>
          <pc:sldMk cId="3368068894" sldId="309"/>
        </pc:sldMkLst>
        <pc:extLst>
          <p:ext xmlns:p="http://schemas.openxmlformats.org/presentationml/2006/main" uri="{D6D511B9-2390-475A-947B-AFAB55BFBCF1}">
            <pc226:cmChg xmlns:pc226="http://schemas.microsoft.com/office/powerpoint/2022/06/main/command" chg="">
              <pc226:chgData name="Shivanjali S" userId="b1a1d8db-e1c3-4223-ac2e-c18ed90a4048" providerId="ADAL" clId="{648B73F7-3459-4F8C-A303-5447C16C1FF1}" dt="2023-12-29T10:43:29.406" v="183"/>
              <pc2:cmMkLst xmlns:pc2="http://schemas.microsoft.com/office/powerpoint/2019/9/main/command">
                <pc:docMk/>
                <pc:sldMk cId="3368068894" sldId="309"/>
                <pc2:cmMk id="{98C8B2EC-A2AF-4F76-BE34-46E703C43857}"/>
              </pc2:cmMkLst>
              <pc226:cmRplyChg chg="add">
                <pc226:chgData name="Shivanjali S" userId="b1a1d8db-e1c3-4223-ac2e-c18ed90a4048" providerId="ADAL" clId="{648B73F7-3459-4F8C-A303-5447C16C1FF1}" dt="2023-12-29T10:43:29.406" v="183"/>
                <pc2:cmRplyMkLst xmlns:pc2="http://schemas.microsoft.com/office/powerpoint/2019/9/main/command">
                  <pc:docMk/>
                  <pc:sldMk cId="3368068894" sldId="309"/>
                  <pc2:cmMk id="{98C8B2EC-A2AF-4F76-BE34-46E703C43857}"/>
                  <pc2:cmRplyMk id="{F39B6EBF-4D60-4AA8-8798-3B9566E169CC}"/>
                </pc2:cmRplyMkLst>
              </pc226:cmRplyChg>
            </pc226:cmChg>
          </p:ext>
        </pc:extLst>
      </pc:sldChg>
      <pc:sldChg chg="modSp mod modCm">
        <pc:chgData name="Shivanjali S" userId="b1a1d8db-e1c3-4223-ac2e-c18ed90a4048" providerId="ADAL" clId="{648B73F7-3459-4F8C-A303-5447C16C1FF1}" dt="2024-01-09T05:54:28.943" v="616"/>
        <pc:sldMkLst>
          <pc:docMk/>
          <pc:sldMk cId="1499264469" sldId="310"/>
        </pc:sldMkLst>
        <pc:spChg chg="mod">
          <ac:chgData name="Shivanjali S" userId="b1a1d8db-e1c3-4223-ac2e-c18ed90a4048" providerId="ADAL" clId="{648B73F7-3459-4F8C-A303-5447C16C1FF1}" dt="2024-01-09T05:54:25.198" v="615" actId="20577"/>
          <ac:spMkLst>
            <pc:docMk/>
            <pc:sldMk cId="1499264469" sldId="310"/>
            <ac:spMk id="2" creationId="{77735923-EBF4-6BA4-4D8C-B1461B9B3078}"/>
          </ac:spMkLst>
        </pc:spChg>
        <pc:spChg chg="mod">
          <ac:chgData name="Shivanjali S" userId="b1a1d8db-e1c3-4223-ac2e-c18ed90a4048" providerId="ADAL" clId="{648B73F7-3459-4F8C-A303-5447C16C1FF1}" dt="2024-01-03T09:37:46.136" v="257" actId="20577"/>
          <ac:spMkLst>
            <pc:docMk/>
            <pc:sldMk cId="1499264469" sldId="310"/>
            <ac:spMk id="3" creationId="{C336139C-9F6E-3214-5B8E-325BCB5410C2}"/>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3-12-29T11:10:51.118" v="202" actId="20577"/>
              <pc2:cmMkLst xmlns:pc2="http://schemas.microsoft.com/office/powerpoint/2019/9/main/command">
                <pc:docMk/>
                <pc:sldMk cId="1499264469" sldId="310"/>
                <pc2:cmMk id="{4B743637-A70A-4AA9-8C4A-3280DDB5C603}"/>
              </pc2:cmMkLst>
              <pc226:cmRplyChg chg="add">
                <pc226:chgData name="Shivanjali S" userId="b1a1d8db-e1c3-4223-ac2e-c18ed90a4048" providerId="ADAL" clId="{648B73F7-3459-4F8C-A303-5447C16C1FF1}" dt="2023-12-29T10:34:15.020" v="91"/>
                <pc2:cmRplyMkLst xmlns:pc2="http://schemas.microsoft.com/office/powerpoint/2019/9/main/command">
                  <pc:docMk/>
                  <pc:sldMk cId="1499264469" sldId="310"/>
                  <pc2:cmMk id="{4B743637-A70A-4AA9-8C4A-3280DDB5C603}"/>
                  <pc2:cmRplyMk id="{E8440FE2-C7E8-4B2A-ACEE-CD255C3AADB5}"/>
                </pc2:cmRplyMkLst>
              </pc226:cmRplyChg>
            </pc226:cmChg>
            <pc226:cmChg xmlns:pc226="http://schemas.microsoft.com/office/powerpoint/2022/06/main/command" chg="mod">
              <pc226:chgData name="Shivanjali S" userId="b1a1d8db-e1c3-4223-ac2e-c18ed90a4048" providerId="ADAL" clId="{648B73F7-3459-4F8C-A303-5447C16C1FF1}" dt="2024-01-09T05:54:28.943" v="616"/>
              <pc2:cmMkLst xmlns:pc2="http://schemas.microsoft.com/office/powerpoint/2019/9/main/command">
                <pc:docMk/>
                <pc:sldMk cId="1499264469" sldId="310"/>
                <pc2:cmMk id="{43759C4C-1802-4C66-A980-97A0A5629A4D}"/>
              </pc2:cmMkLst>
              <pc226:cmRplyChg chg="add">
                <pc226:chgData name="Shivanjali S" userId="b1a1d8db-e1c3-4223-ac2e-c18ed90a4048" providerId="ADAL" clId="{648B73F7-3459-4F8C-A303-5447C16C1FF1}" dt="2024-01-09T05:54:28.943" v="616"/>
                <pc2:cmRplyMkLst xmlns:pc2="http://schemas.microsoft.com/office/powerpoint/2019/9/main/command">
                  <pc:docMk/>
                  <pc:sldMk cId="1499264469" sldId="310"/>
                  <pc2:cmMk id="{43759C4C-1802-4C66-A980-97A0A5629A4D}"/>
                  <pc2:cmRplyMk id="{2EB04AA6-D78E-4D67-99F7-C44A4BE7C658}"/>
                </pc2:cmRplyMkLst>
              </pc226:cmRplyChg>
            </pc226:cmChg>
            <pc226:cmChg xmlns:pc226="http://schemas.microsoft.com/office/powerpoint/2022/06/main/command" chg="mod">
              <pc226:chgData name="Shivanjali S" userId="b1a1d8db-e1c3-4223-ac2e-c18ed90a4048" providerId="ADAL" clId="{648B73F7-3459-4F8C-A303-5447C16C1FF1}" dt="2024-01-03T09:37:56.651" v="258"/>
              <pc2:cmMkLst xmlns:pc2="http://schemas.microsoft.com/office/powerpoint/2019/9/main/command">
                <pc:docMk/>
                <pc:sldMk cId="1499264469" sldId="310"/>
                <pc2:cmMk id="{738AAB7A-1D11-4D8B-BA5D-08DD055C108A}"/>
              </pc2:cmMkLst>
              <pc226:cmRplyChg chg="add">
                <pc226:chgData name="Shivanjali S" userId="b1a1d8db-e1c3-4223-ac2e-c18ed90a4048" providerId="ADAL" clId="{648B73F7-3459-4F8C-A303-5447C16C1FF1}" dt="2024-01-03T09:37:56.651" v="258"/>
                <pc2:cmRplyMkLst xmlns:pc2="http://schemas.microsoft.com/office/powerpoint/2019/9/main/command">
                  <pc:docMk/>
                  <pc:sldMk cId="1499264469" sldId="310"/>
                  <pc2:cmMk id="{738AAB7A-1D11-4D8B-BA5D-08DD055C108A}"/>
                  <pc2:cmRplyMk id="{0316E8DB-26E3-4D12-8A3A-AC89E0F2ADEA}"/>
                </pc2:cmRplyMkLst>
              </pc226:cmRplyChg>
            </pc226:cmChg>
          </p:ext>
        </pc:extLst>
      </pc:sldChg>
      <pc:sldChg chg="modSp mod modCm">
        <pc:chgData name="Shivanjali S" userId="b1a1d8db-e1c3-4223-ac2e-c18ed90a4048" providerId="ADAL" clId="{648B73F7-3459-4F8C-A303-5447C16C1FF1}" dt="2024-01-03T09:38:37.054" v="261"/>
        <pc:sldMkLst>
          <pc:docMk/>
          <pc:sldMk cId="639128158" sldId="311"/>
        </pc:sldMkLst>
        <pc:spChg chg="mod">
          <ac:chgData name="Shivanjali S" userId="b1a1d8db-e1c3-4223-ac2e-c18ed90a4048" providerId="ADAL" clId="{648B73F7-3459-4F8C-A303-5447C16C1FF1}" dt="2024-01-03T09:38:02.829" v="259" actId="20577"/>
          <ac:spMkLst>
            <pc:docMk/>
            <pc:sldMk cId="639128158" sldId="311"/>
            <ac:spMk id="3" creationId="{EF222171-C4EC-1DF7-7F92-8EC9E6943CED}"/>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38:37.054" v="261"/>
              <pc2:cmMkLst xmlns:pc2="http://schemas.microsoft.com/office/powerpoint/2019/9/main/command">
                <pc:docMk/>
                <pc:sldMk cId="639128158" sldId="311"/>
                <pc2:cmMk id="{1C49BCC5-76B9-4D72-9B76-C96B63EF3480}"/>
              </pc2:cmMkLst>
              <pc226:cmRplyChg chg="add">
                <pc226:chgData name="Shivanjali S" userId="b1a1d8db-e1c3-4223-ac2e-c18ed90a4048" providerId="ADAL" clId="{648B73F7-3459-4F8C-A303-5447C16C1FF1}" dt="2024-01-03T09:38:11.325" v="260"/>
                <pc2:cmRplyMkLst xmlns:pc2="http://schemas.microsoft.com/office/powerpoint/2019/9/main/command">
                  <pc:docMk/>
                  <pc:sldMk cId="639128158" sldId="311"/>
                  <pc2:cmMk id="{1C49BCC5-76B9-4D72-9B76-C96B63EF3480}"/>
                  <pc2:cmRplyMk id="{F00ECFB9-1189-4929-8410-19CCF4584E69}"/>
                </pc2:cmRplyMkLst>
              </pc226:cmRplyChg>
              <pc226:cmRplyChg chg="add">
                <pc226:chgData name="Shivanjali S" userId="b1a1d8db-e1c3-4223-ac2e-c18ed90a4048" providerId="ADAL" clId="{648B73F7-3459-4F8C-A303-5447C16C1FF1}" dt="2024-01-03T09:38:37.054" v="261"/>
                <pc2:cmRplyMkLst xmlns:pc2="http://schemas.microsoft.com/office/powerpoint/2019/9/main/command">
                  <pc:docMk/>
                  <pc:sldMk cId="639128158" sldId="311"/>
                  <pc2:cmMk id="{1C49BCC5-76B9-4D72-9B76-C96B63EF3480}"/>
                  <pc2:cmRplyMk id="{9894FDFB-4140-45DA-9C84-31A5A1255DAF}"/>
                </pc2:cmRplyMkLst>
              </pc226:cmRplyChg>
            </pc226:cmChg>
          </p:ext>
        </pc:extLst>
      </pc:sldChg>
      <pc:sldChg chg="modSp mod modCm">
        <pc:chgData name="Shivanjali S" userId="b1a1d8db-e1c3-4223-ac2e-c18ed90a4048" providerId="ADAL" clId="{648B73F7-3459-4F8C-A303-5447C16C1FF1}" dt="2024-01-03T09:46:23.609" v="282" actId="20577"/>
        <pc:sldMkLst>
          <pc:docMk/>
          <pc:sldMk cId="601014495" sldId="312"/>
        </pc:sldMkLst>
        <pc:spChg chg="mod">
          <ac:chgData name="Shivanjali S" userId="b1a1d8db-e1c3-4223-ac2e-c18ed90a4048" providerId="ADAL" clId="{648B73F7-3459-4F8C-A303-5447C16C1FF1}" dt="2024-01-03T09:44:35.333" v="264" actId="14100"/>
          <ac:spMkLst>
            <pc:docMk/>
            <pc:sldMk cId="601014495" sldId="312"/>
            <ac:spMk id="5" creationId="{062971E1-3035-8262-C3D8-05C838677900}"/>
          </ac:spMkLst>
        </pc:spChg>
        <pc:spChg chg="mod">
          <ac:chgData name="Shivanjali S" userId="b1a1d8db-e1c3-4223-ac2e-c18ed90a4048" providerId="ADAL" clId="{648B73F7-3459-4F8C-A303-5447C16C1FF1}" dt="2024-01-03T09:46:23.609" v="282" actId="20577"/>
          <ac:spMkLst>
            <pc:docMk/>
            <pc:sldMk cId="601014495" sldId="312"/>
            <ac:spMk id="6" creationId="{488F3626-64DD-56CB-6360-0FB4E26F19F5}"/>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44:38.518" v="265"/>
              <pc2:cmMkLst xmlns:pc2="http://schemas.microsoft.com/office/powerpoint/2019/9/main/command">
                <pc:docMk/>
                <pc:sldMk cId="601014495" sldId="312"/>
                <pc2:cmMk id="{34C395D9-E665-4559-ADC9-AB226DAF7256}"/>
              </pc2:cmMkLst>
              <pc226:cmRplyChg chg="add">
                <pc226:chgData name="Shivanjali S" userId="b1a1d8db-e1c3-4223-ac2e-c18ed90a4048" providerId="ADAL" clId="{648B73F7-3459-4F8C-A303-5447C16C1FF1}" dt="2024-01-03T09:44:38.518" v="265"/>
                <pc2:cmRplyMkLst xmlns:pc2="http://schemas.microsoft.com/office/powerpoint/2019/9/main/command">
                  <pc:docMk/>
                  <pc:sldMk cId="601014495" sldId="312"/>
                  <pc2:cmMk id="{34C395D9-E665-4559-ADC9-AB226DAF7256}"/>
                  <pc2:cmRplyMk id="{77C6C69A-0C36-440D-8D97-12C4C167C020}"/>
                </pc2:cmRplyMkLst>
              </pc226:cmRplyChg>
            </pc226:cmChg>
          </p:ext>
        </pc:extLst>
      </pc:sldChg>
      <pc:sldChg chg="modSp mod modCm">
        <pc:chgData name="Shivanjali S" userId="b1a1d8db-e1c3-4223-ac2e-c18ed90a4048" providerId="ADAL" clId="{648B73F7-3459-4F8C-A303-5447C16C1FF1}" dt="2024-01-03T09:44:48.541" v="267"/>
        <pc:sldMkLst>
          <pc:docMk/>
          <pc:sldMk cId="3125732933" sldId="313"/>
        </pc:sldMkLst>
        <pc:spChg chg="mod">
          <ac:chgData name="Shivanjali S" userId="b1a1d8db-e1c3-4223-ac2e-c18ed90a4048" providerId="ADAL" clId="{648B73F7-3459-4F8C-A303-5447C16C1FF1}" dt="2024-01-03T09:44:43.546" v="266" actId="20577"/>
          <ac:spMkLst>
            <pc:docMk/>
            <pc:sldMk cId="3125732933" sldId="313"/>
            <ac:spMk id="3" creationId="{B35C92EA-5B7D-58E0-7F76-48AB97AF5F89}"/>
          </ac:spMkLst>
        </pc:spChg>
        <pc:extLst>
          <p:ext xmlns:p="http://schemas.openxmlformats.org/presentationml/2006/main" uri="{D6D511B9-2390-475A-947B-AFAB55BFBCF1}">
            <pc226:cmChg xmlns:pc226="http://schemas.microsoft.com/office/powerpoint/2022/06/main/command" chg="mod">
              <pc226:chgData name="Shivanjali S" userId="b1a1d8db-e1c3-4223-ac2e-c18ed90a4048" providerId="ADAL" clId="{648B73F7-3459-4F8C-A303-5447C16C1FF1}" dt="2024-01-03T09:44:48.541" v="267"/>
              <pc2:cmMkLst xmlns:pc2="http://schemas.microsoft.com/office/powerpoint/2019/9/main/command">
                <pc:docMk/>
                <pc:sldMk cId="3125732933" sldId="313"/>
                <pc2:cmMk id="{279859A3-7063-4739-AF2B-F152612678FD}"/>
              </pc2:cmMkLst>
              <pc226:cmRplyChg chg="add">
                <pc226:chgData name="Shivanjali S" userId="b1a1d8db-e1c3-4223-ac2e-c18ed90a4048" providerId="ADAL" clId="{648B73F7-3459-4F8C-A303-5447C16C1FF1}" dt="2024-01-03T09:44:48.541" v="267"/>
                <pc2:cmRplyMkLst xmlns:pc2="http://schemas.microsoft.com/office/powerpoint/2019/9/main/command">
                  <pc:docMk/>
                  <pc:sldMk cId="3125732933" sldId="313"/>
                  <pc2:cmMk id="{279859A3-7063-4739-AF2B-F152612678FD}"/>
                  <pc2:cmRplyMk id="{A65AF859-D03B-4B48-B571-5243C997F69F}"/>
                </pc2:cmRplyMkLst>
              </pc226:cmRplyChg>
            </pc226:cmChg>
          </p:ext>
        </pc:extLst>
      </pc:sldChg>
    </pc:docChg>
  </pc:docChgLst>
  <pc:docChgLst>
    <pc:chgData name="Rashmi Tarkeshwar Singh" userId="68a6778a-50ba-49c5-9a37-e67a9d27a7f7" providerId="ADAL" clId="{5749E65D-5EEC-49B1-992C-97EF4E75B017}"/>
    <pc:docChg chg="">
      <pc:chgData name="Rashmi Tarkeshwar Singh" userId="68a6778a-50ba-49c5-9a37-e67a9d27a7f7" providerId="ADAL" clId="{5749E65D-5EEC-49B1-992C-97EF4E75B017}" dt="2024-01-09T07:01:20.674" v="16"/>
      <pc:docMkLst>
        <pc:docMk/>
      </pc:docMkLst>
      <pc:sldChg chg="addCm delCm modCm">
        <pc:chgData name="Rashmi Tarkeshwar Singh" userId="68a6778a-50ba-49c5-9a37-e67a9d27a7f7" providerId="ADAL" clId="{5749E65D-5EEC-49B1-992C-97EF4E75B017}" dt="2024-01-09T06:58:58.524" v="12"/>
        <pc:sldMkLst>
          <pc:docMk/>
          <pc:sldMk cId="1843577305" sldId="268"/>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749E65D-5EEC-49B1-992C-97EF4E75B017}" dt="2024-01-09T06:58:58.524" v="12"/>
              <pc2:cmMkLst xmlns:pc2="http://schemas.microsoft.com/office/powerpoint/2019/9/main/command">
                <pc:docMk/>
                <pc:sldMk cId="1843577305" sldId="268"/>
                <pc2:cmMk id="{3F253170-523E-4BF7-A14D-124B6E715B94}"/>
              </pc2:cmMkLst>
            </pc226:cmChg>
          </p:ext>
        </pc:extLst>
      </pc:sldChg>
      <pc:sldChg chg="addCm delCm modCm">
        <pc:chgData name="Rashmi Tarkeshwar Singh" userId="68a6778a-50ba-49c5-9a37-e67a9d27a7f7" providerId="ADAL" clId="{5749E65D-5EEC-49B1-992C-97EF4E75B017}" dt="2024-01-09T06:58:50.492" v="10"/>
        <pc:sldMkLst>
          <pc:docMk/>
          <pc:sldMk cId="1161660809" sldId="302"/>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749E65D-5EEC-49B1-992C-97EF4E75B017}" dt="2024-01-09T06:58:50.492" v="10"/>
              <pc2:cmMkLst xmlns:pc2="http://schemas.microsoft.com/office/powerpoint/2019/9/main/command">
                <pc:docMk/>
                <pc:sldMk cId="1161660809" sldId="302"/>
                <pc2:cmMk id="{D523153C-BB86-468C-BDF5-D9733504B229}"/>
              </pc2:cmMkLst>
            </pc226:cmChg>
          </p:ext>
        </pc:extLst>
      </pc:sldChg>
      <pc:sldChg chg="addCm delCm modCm">
        <pc:chgData name="Rashmi Tarkeshwar Singh" userId="68a6778a-50ba-49c5-9a37-e67a9d27a7f7" providerId="ADAL" clId="{5749E65D-5EEC-49B1-992C-97EF4E75B017}" dt="2024-01-09T06:59:29.513" v="14"/>
        <pc:sldMkLst>
          <pc:docMk/>
          <pc:sldMk cId="2970527113" sldId="304"/>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749E65D-5EEC-49B1-992C-97EF4E75B017}" dt="2024-01-09T06:59:29.513" v="14"/>
              <pc2:cmMkLst xmlns:pc2="http://schemas.microsoft.com/office/powerpoint/2019/9/main/command">
                <pc:docMk/>
                <pc:sldMk cId="2970527113" sldId="304"/>
                <pc2:cmMk id="{C6D686F4-767D-4E51-966D-55DA4D848491}"/>
              </pc2:cmMkLst>
              <pc226:cmRplyChg chg="add">
                <pc226:chgData name="Rashmi Tarkeshwar Singh" userId="68a6778a-50ba-49c5-9a37-e67a9d27a7f7" providerId="ADAL" clId="{5749E65D-5EEC-49B1-992C-97EF4E75B017}" dt="2024-01-08T13:36:10.386" v="4"/>
                <pc2:cmRplyMkLst xmlns:pc2="http://schemas.microsoft.com/office/powerpoint/2019/9/main/command">
                  <pc:docMk/>
                  <pc:sldMk cId="2970527113" sldId="304"/>
                  <pc2:cmMk id="{C6D686F4-767D-4E51-966D-55DA4D848491}"/>
                  <pc2:cmRplyMk id="{7B55AFEF-EA08-4C9D-BB6B-04FE34CFDE93}"/>
                </pc2:cmRplyMkLst>
              </pc226:cmRplyChg>
            </pc226:cmChg>
          </p:ext>
        </pc:extLst>
      </pc:sldChg>
      <pc:sldChg chg="addCm delCm modCm">
        <pc:chgData name="Rashmi Tarkeshwar Singh" userId="68a6778a-50ba-49c5-9a37-e67a9d27a7f7" providerId="ADAL" clId="{5749E65D-5EEC-49B1-992C-97EF4E75B017}" dt="2024-01-09T07:01:20.674" v="16"/>
        <pc:sldMkLst>
          <pc:docMk/>
          <pc:sldMk cId="189490705" sldId="305"/>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749E65D-5EEC-49B1-992C-97EF4E75B017}" dt="2024-01-09T07:01:20.674" v="16"/>
              <pc2:cmMkLst xmlns:pc2="http://schemas.microsoft.com/office/powerpoint/2019/9/main/command">
                <pc:docMk/>
                <pc:sldMk cId="189490705" sldId="305"/>
                <pc2:cmMk id="{2CE688CF-B3F0-4D9E-A7BD-A712D65B561B}"/>
              </pc2:cmMkLst>
            </pc226:cmChg>
          </p:ext>
        </pc:extLst>
      </pc:sldChg>
      <pc:sldChg chg="addCm">
        <pc:chgData name="Rashmi Tarkeshwar Singh" userId="68a6778a-50ba-49c5-9a37-e67a9d27a7f7" providerId="ADAL" clId="{5749E65D-5EEC-49B1-992C-97EF4E75B017}" dt="2024-01-08T13:38:11.030" v="6"/>
        <pc:sldMkLst>
          <pc:docMk/>
          <pc:sldMk cId="1451505137" sldId="307"/>
        </pc:sldMkLst>
        <pc:extLst>
          <p:ext xmlns:p="http://schemas.openxmlformats.org/presentationml/2006/main" uri="{D6D511B9-2390-475A-947B-AFAB55BFBCF1}">
            <pc226:cmChg xmlns:pc226="http://schemas.microsoft.com/office/powerpoint/2022/06/main/command" chg="add">
              <pc226:chgData name="Rashmi Tarkeshwar Singh" userId="68a6778a-50ba-49c5-9a37-e67a9d27a7f7" providerId="ADAL" clId="{5749E65D-5EEC-49B1-992C-97EF4E75B017}" dt="2024-01-08T13:38:11.030" v="6"/>
              <pc2:cmMkLst xmlns:pc2="http://schemas.microsoft.com/office/powerpoint/2019/9/main/command">
                <pc:docMk/>
                <pc:sldMk cId="1451505137" sldId="307"/>
                <pc2:cmMk id="{09C67B1B-5076-4BF9-A2FE-0DEACF62EA7A}"/>
              </pc2:cmMkLst>
            </pc226:cmChg>
          </p:ext>
        </pc:extLst>
      </pc:sldChg>
      <pc:sldChg chg="addCm delCm modCm">
        <pc:chgData name="Rashmi Tarkeshwar Singh" userId="68a6778a-50ba-49c5-9a37-e67a9d27a7f7" providerId="ADAL" clId="{5749E65D-5EEC-49B1-992C-97EF4E75B017}" dt="2024-01-09T06:58:46.015" v="8"/>
        <pc:sldMkLst>
          <pc:docMk/>
          <pc:sldMk cId="1499264469" sldId="310"/>
        </pc:sldMkLst>
        <pc:extLst>
          <p:ext xmlns:p="http://schemas.openxmlformats.org/presentationml/2006/main" uri="{D6D511B9-2390-475A-947B-AFAB55BFBCF1}">
            <pc226:cmChg xmlns:pc226="http://schemas.microsoft.com/office/powerpoint/2022/06/main/command" chg="add del mod">
              <pc226:chgData name="Rashmi Tarkeshwar Singh" userId="68a6778a-50ba-49c5-9a37-e67a9d27a7f7" providerId="ADAL" clId="{5749E65D-5EEC-49B1-992C-97EF4E75B017}" dt="2024-01-09T06:58:46.015" v="8"/>
              <pc2:cmMkLst xmlns:pc2="http://schemas.microsoft.com/office/powerpoint/2019/9/main/command">
                <pc:docMk/>
                <pc:sldMk cId="1499264469" sldId="310"/>
                <pc2:cmMk id="{43759C4C-1802-4C66-A980-97A0A5629A4D}"/>
              </pc2:cmMkLst>
            </pc226:cmChg>
          </p:ext>
        </pc:extLst>
      </pc:sldChg>
    </pc:docChg>
  </pc:docChgLst>
  <pc:docChgLst>
    <pc:chgData name="Athresh PS" userId="6aaba706-7cac-4f49-bd78-392633c5ba9f" providerId="ADAL" clId="{CEEA0BD3-640F-4283-8F2E-0C87A89E7888}"/>
    <pc:docChg chg="custSel modSld">
      <pc:chgData name="Athresh PS" userId="6aaba706-7cac-4f49-bd78-392633c5ba9f" providerId="ADAL" clId="{CEEA0BD3-640F-4283-8F2E-0C87A89E7888}" dt="2024-01-01T08:08:17.244" v="24" actId="6549"/>
      <pc:docMkLst>
        <pc:docMk/>
      </pc:docMkLst>
      <pc:sldChg chg="delSp mod delCm">
        <pc:chgData name="Athresh PS" userId="6aaba706-7cac-4f49-bd78-392633c5ba9f" providerId="ADAL" clId="{CEEA0BD3-640F-4283-8F2E-0C87A89E7888}" dt="2024-01-01T08:04:31.922" v="5"/>
        <pc:sldMkLst>
          <pc:docMk/>
          <pc:sldMk cId="1843577305" sldId="268"/>
        </pc:sldMkLst>
        <pc:spChg chg="del">
          <ac:chgData name="Athresh PS" userId="6aaba706-7cac-4f49-bd78-392633c5ba9f" providerId="ADAL" clId="{CEEA0BD3-640F-4283-8F2E-0C87A89E7888}" dt="2024-01-01T08:04:04.052" v="0" actId="478"/>
          <ac:spMkLst>
            <pc:docMk/>
            <pc:sldMk cId="1843577305" sldId="268"/>
            <ac:spMk id="3" creationId="{30BAC2DA-1088-EE08-9B17-60BF36165224}"/>
          </ac:spMkLst>
        </pc:spChg>
        <pc:spChg chg="del">
          <ac:chgData name="Athresh PS" userId="6aaba706-7cac-4f49-bd78-392633c5ba9f" providerId="ADAL" clId="{CEEA0BD3-640F-4283-8F2E-0C87A89E7888}" dt="2024-01-01T08:04:04.859" v="1" actId="478"/>
          <ac:spMkLst>
            <pc:docMk/>
            <pc:sldMk cId="1843577305" sldId="268"/>
            <ac:spMk id="4" creationId="{37B401B5-FEEC-3F7B-F567-E7B996A815B3}"/>
          </ac:spMkLst>
        </pc:spChg>
        <pc:spChg chg="del">
          <ac:chgData name="Athresh PS" userId="6aaba706-7cac-4f49-bd78-392633c5ba9f" providerId="ADAL" clId="{CEEA0BD3-640F-4283-8F2E-0C87A89E7888}" dt="2024-01-01T08:04:05.663" v="2" actId="478"/>
          <ac:spMkLst>
            <pc:docMk/>
            <pc:sldMk cId="1843577305" sldId="268"/>
            <ac:spMk id="7" creationId="{E6E93299-5ADD-3012-5BE1-6D913FBF8F87}"/>
          </ac:spMkLst>
        </pc:spChg>
        <pc:spChg chg="del">
          <ac:chgData name="Athresh PS" userId="6aaba706-7cac-4f49-bd78-392633c5ba9f" providerId="ADAL" clId="{CEEA0BD3-640F-4283-8F2E-0C87A89E7888}" dt="2024-01-01T08:04:06.308" v="3" actId="478"/>
          <ac:spMkLst>
            <pc:docMk/>
            <pc:sldMk cId="1843577305" sldId="268"/>
            <ac:spMk id="8" creationId="{3863CAAE-A008-95CC-D7FA-8FAA95FF4B0F}"/>
          </ac:spMkLst>
        </pc:spChg>
        <pc:spChg chg="del">
          <ac:chgData name="Athresh PS" userId="6aaba706-7cac-4f49-bd78-392633c5ba9f" providerId="ADAL" clId="{CEEA0BD3-640F-4283-8F2E-0C87A89E7888}" dt="2024-01-01T08:04:07.063" v="4" actId="478"/>
          <ac:spMkLst>
            <pc:docMk/>
            <pc:sldMk cId="1843577305" sldId="268"/>
            <ac:spMk id="9" creationId="{7BA2A01A-49F7-B34E-A971-E0D39D8EC49E}"/>
          </ac:spMkLst>
        </pc:spChg>
        <pc:extLst>
          <p:ext xmlns:p="http://schemas.openxmlformats.org/presentationml/2006/main" uri="{D6D511B9-2390-475A-947B-AFAB55BFBCF1}">
            <pc226:cmChg xmlns:pc226="http://schemas.microsoft.com/office/powerpoint/2022/06/main/command" chg="del">
              <pc226:chgData name="Athresh PS" userId="6aaba706-7cac-4f49-bd78-392633c5ba9f" providerId="ADAL" clId="{CEEA0BD3-640F-4283-8F2E-0C87A89E7888}" dt="2024-01-01T08:04:31.922" v="5"/>
              <pc2:cmMkLst xmlns:pc2="http://schemas.microsoft.com/office/powerpoint/2019/9/main/command">
                <pc:docMk/>
                <pc:sldMk cId="1843577305" sldId="268"/>
                <pc2:cmMk id="{3D57EF31-B5D8-4934-9E9A-F1595096C463}"/>
              </pc2:cmMkLst>
            </pc226:cmChg>
          </p:ext>
        </pc:extLst>
      </pc:sldChg>
      <pc:sldChg chg="delCm">
        <pc:chgData name="Athresh PS" userId="6aaba706-7cac-4f49-bd78-392633c5ba9f" providerId="ADAL" clId="{CEEA0BD3-640F-4283-8F2E-0C87A89E7888}" dt="2024-01-01T08:04:50.768" v="6"/>
        <pc:sldMkLst>
          <pc:docMk/>
          <pc:sldMk cId="1530117634" sldId="270"/>
        </pc:sldMkLst>
        <pc:extLst>
          <p:ext xmlns:p="http://schemas.openxmlformats.org/presentationml/2006/main" uri="{D6D511B9-2390-475A-947B-AFAB55BFBCF1}">
            <pc226:cmChg xmlns:pc226="http://schemas.microsoft.com/office/powerpoint/2022/06/main/command" chg="del">
              <pc226:chgData name="Athresh PS" userId="6aaba706-7cac-4f49-bd78-392633c5ba9f" providerId="ADAL" clId="{CEEA0BD3-640F-4283-8F2E-0C87A89E7888}" dt="2024-01-01T08:04:50.768" v="6"/>
              <pc2:cmMkLst xmlns:pc2="http://schemas.microsoft.com/office/powerpoint/2019/9/main/command">
                <pc:docMk/>
                <pc:sldMk cId="1530117634" sldId="270"/>
                <pc2:cmMk id="{2A97C9FA-6E51-41CA-9390-C699B42A5951}"/>
              </pc2:cmMkLst>
            </pc226:cmChg>
          </p:ext>
        </pc:extLst>
      </pc:sldChg>
      <pc:sldChg chg="modSp mod">
        <pc:chgData name="Athresh PS" userId="6aaba706-7cac-4f49-bd78-392633c5ba9f" providerId="ADAL" clId="{CEEA0BD3-640F-4283-8F2E-0C87A89E7888}" dt="2024-01-01T08:08:17.244" v="24" actId="6549"/>
        <pc:sldMkLst>
          <pc:docMk/>
          <pc:sldMk cId="877789691" sldId="294"/>
        </pc:sldMkLst>
        <pc:spChg chg="mod">
          <ac:chgData name="Athresh PS" userId="6aaba706-7cac-4f49-bd78-392633c5ba9f" providerId="ADAL" clId="{CEEA0BD3-640F-4283-8F2E-0C87A89E7888}" dt="2024-01-01T08:08:17.244" v="24" actId="6549"/>
          <ac:spMkLst>
            <pc:docMk/>
            <pc:sldMk cId="877789691" sldId="294"/>
            <ac:spMk id="7" creationId="{7B67C950-FF36-AEF1-D072-1F34712D0C9F}"/>
          </ac:spMkLst>
        </pc:spChg>
      </pc:sldChg>
      <pc:sldChg chg="modSp mod">
        <pc:chgData name="Athresh PS" userId="6aaba706-7cac-4f49-bd78-392633c5ba9f" providerId="ADAL" clId="{CEEA0BD3-640F-4283-8F2E-0C87A89E7888}" dt="2024-01-01T08:08:14.429" v="23" actId="6549"/>
        <pc:sldMkLst>
          <pc:docMk/>
          <pc:sldMk cId="2252011926" sldId="296"/>
        </pc:sldMkLst>
        <pc:spChg chg="mod">
          <ac:chgData name="Athresh PS" userId="6aaba706-7cac-4f49-bd78-392633c5ba9f" providerId="ADAL" clId="{CEEA0BD3-640F-4283-8F2E-0C87A89E7888}" dt="2024-01-01T08:08:14.429" v="23" actId="6549"/>
          <ac:spMkLst>
            <pc:docMk/>
            <pc:sldMk cId="2252011926" sldId="296"/>
            <ac:spMk id="12" creationId="{B2911ED5-17DC-30A5-F1D0-07665D3F4320}"/>
          </ac:spMkLst>
        </pc:spChg>
      </pc:sldChg>
      <pc:sldChg chg="delCm">
        <pc:chgData name="Athresh PS" userId="6aaba706-7cac-4f49-bd78-392633c5ba9f" providerId="ADAL" clId="{CEEA0BD3-640F-4283-8F2E-0C87A89E7888}" dt="2024-01-01T08:05:01.467" v="8"/>
        <pc:sldMkLst>
          <pc:docMk/>
          <pc:sldMk cId="150403746" sldId="297"/>
        </pc:sldMkLst>
        <pc:extLst>
          <p:ext xmlns:p="http://schemas.openxmlformats.org/presentationml/2006/main" uri="{D6D511B9-2390-475A-947B-AFAB55BFBCF1}">
            <pc226:cmChg xmlns:pc226="http://schemas.microsoft.com/office/powerpoint/2022/06/main/command" chg="del">
              <pc226:chgData name="Athresh PS" userId="6aaba706-7cac-4f49-bd78-392633c5ba9f" providerId="ADAL" clId="{CEEA0BD3-640F-4283-8F2E-0C87A89E7888}" dt="2024-01-01T08:05:01.467" v="8"/>
              <pc2:cmMkLst xmlns:pc2="http://schemas.microsoft.com/office/powerpoint/2019/9/main/command">
                <pc:docMk/>
                <pc:sldMk cId="150403746" sldId="297"/>
                <pc2:cmMk id="{FE1A9621-901A-4376-977F-3167D4276124}"/>
              </pc2:cmMkLst>
            </pc226:cmChg>
            <pc226:cmChg xmlns:pc226="http://schemas.microsoft.com/office/powerpoint/2022/06/main/command" chg="del">
              <pc226:chgData name="Athresh PS" userId="6aaba706-7cac-4f49-bd78-392633c5ba9f" providerId="ADAL" clId="{CEEA0BD3-640F-4283-8F2E-0C87A89E7888}" dt="2024-01-01T08:05:00.794" v="7"/>
              <pc2:cmMkLst xmlns:pc2="http://schemas.microsoft.com/office/powerpoint/2019/9/main/command">
                <pc:docMk/>
                <pc:sldMk cId="150403746" sldId="297"/>
                <pc2:cmMk id="{1C7F71CE-0201-44F0-B7C7-5DCE601A6F61}"/>
              </pc2:cmMkLst>
            </pc226:cmChg>
          </p:ext>
        </pc:extLst>
      </pc:sldChg>
      <pc:sldChg chg="modSp mod delCm">
        <pc:chgData name="Athresh PS" userId="6aaba706-7cac-4f49-bd78-392633c5ba9f" providerId="ADAL" clId="{CEEA0BD3-640F-4283-8F2E-0C87A89E7888}" dt="2024-01-01T08:05:51.503" v="18" actId="207"/>
        <pc:sldMkLst>
          <pc:docMk/>
          <pc:sldMk cId="2172283899" sldId="299"/>
        </pc:sldMkLst>
        <pc:spChg chg="mod">
          <ac:chgData name="Athresh PS" userId="6aaba706-7cac-4f49-bd78-392633c5ba9f" providerId="ADAL" clId="{CEEA0BD3-640F-4283-8F2E-0C87A89E7888}" dt="2024-01-01T08:05:51.503" v="18" actId="207"/>
          <ac:spMkLst>
            <pc:docMk/>
            <pc:sldMk cId="2172283899" sldId="299"/>
            <ac:spMk id="71" creationId="{5AD087C3-20DA-698E-A0A0-27D63E76B761}"/>
          </ac:spMkLst>
        </pc:spChg>
        <pc:spChg chg="mod">
          <ac:chgData name="Athresh PS" userId="6aaba706-7cac-4f49-bd78-392633c5ba9f" providerId="ADAL" clId="{CEEA0BD3-640F-4283-8F2E-0C87A89E7888}" dt="2024-01-01T08:05:51.503" v="18" actId="207"/>
          <ac:spMkLst>
            <pc:docMk/>
            <pc:sldMk cId="2172283899" sldId="299"/>
            <ac:spMk id="75" creationId="{3481D084-B3EE-F551-E561-22053708CCB0}"/>
          </ac:spMkLst>
        </pc:spChg>
        <pc:spChg chg="mod">
          <ac:chgData name="Athresh PS" userId="6aaba706-7cac-4f49-bd78-392633c5ba9f" providerId="ADAL" clId="{CEEA0BD3-640F-4283-8F2E-0C87A89E7888}" dt="2024-01-01T08:05:37.249" v="17" actId="20577"/>
          <ac:spMkLst>
            <pc:docMk/>
            <pc:sldMk cId="2172283899" sldId="299"/>
            <ac:spMk id="76" creationId="{DE64A8B5-A73A-9FF5-2B46-CD0FEB4EF541}"/>
          </ac:spMkLst>
        </pc:spChg>
        <pc:spChg chg="mod">
          <ac:chgData name="Athresh PS" userId="6aaba706-7cac-4f49-bd78-392633c5ba9f" providerId="ADAL" clId="{CEEA0BD3-640F-4283-8F2E-0C87A89E7888}" dt="2024-01-01T08:05:51.503" v="18" actId="207"/>
          <ac:spMkLst>
            <pc:docMk/>
            <pc:sldMk cId="2172283899" sldId="299"/>
            <ac:spMk id="78" creationId="{BFFFAAE8-31B5-80A9-C3BB-C9C1EFE4AD54}"/>
          </ac:spMkLst>
        </pc:spChg>
        <pc:extLst>
          <p:ext xmlns:p="http://schemas.openxmlformats.org/presentationml/2006/main" uri="{D6D511B9-2390-475A-947B-AFAB55BFBCF1}">
            <pc226:cmChg xmlns:pc226="http://schemas.microsoft.com/office/powerpoint/2022/06/main/command" chg="del">
              <pc226:chgData name="Athresh PS" userId="6aaba706-7cac-4f49-bd78-392633c5ba9f" providerId="ADAL" clId="{CEEA0BD3-640F-4283-8F2E-0C87A89E7888}" dt="2024-01-01T08:05:32.039" v="9"/>
              <pc2:cmMkLst xmlns:pc2="http://schemas.microsoft.com/office/powerpoint/2019/9/main/command">
                <pc:docMk/>
                <pc:sldMk cId="2172283899" sldId="299"/>
                <pc2:cmMk id="{8BC13702-EBCB-42BA-BA96-22518365E8A0}"/>
              </pc2:cmMkLst>
            </pc226:cmChg>
          </p:ext>
        </pc:extLst>
      </pc:sldChg>
      <pc:sldChg chg="modSp mod">
        <pc:chgData name="Athresh PS" userId="6aaba706-7cac-4f49-bd78-392633c5ba9f" providerId="ADAL" clId="{CEEA0BD3-640F-4283-8F2E-0C87A89E7888}" dt="2024-01-01T08:07:46.947" v="22" actId="207"/>
        <pc:sldMkLst>
          <pc:docMk/>
          <pc:sldMk cId="2970527113" sldId="304"/>
        </pc:sldMkLst>
        <pc:spChg chg="mod">
          <ac:chgData name="Athresh PS" userId="6aaba706-7cac-4f49-bd78-392633c5ba9f" providerId="ADAL" clId="{CEEA0BD3-640F-4283-8F2E-0C87A89E7888}" dt="2024-01-01T08:07:46.947" v="22" actId="207"/>
          <ac:spMkLst>
            <pc:docMk/>
            <pc:sldMk cId="2970527113" sldId="304"/>
            <ac:spMk id="8" creationId="{1631609C-B2C9-5E9F-4456-7196AEF3E723}"/>
          </ac:spMkLst>
        </pc:spChg>
        <pc:spChg chg="mod">
          <ac:chgData name="Athresh PS" userId="6aaba706-7cac-4f49-bd78-392633c5ba9f" providerId="ADAL" clId="{CEEA0BD3-640F-4283-8F2E-0C87A89E7888}" dt="2024-01-01T08:07:46.947" v="22" actId="207"/>
          <ac:spMkLst>
            <pc:docMk/>
            <pc:sldMk cId="2970527113" sldId="304"/>
            <ac:spMk id="10" creationId="{5719D60D-A62E-E711-7B38-31E52FE537CA}"/>
          </ac:spMkLst>
        </pc:spChg>
      </pc:sldChg>
      <pc:sldChg chg="delCm">
        <pc:chgData name="Athresh PS" userId="6aaba706-7cac-4f49-bd78-392633c5ba9f" providerId="ADAL" clId="{CEEA0BD3-640F-4283-8F2E-0C87A89E7888}" dt="2024-01-01T08:06:10.759" v="19"/>
        <pc:sldMkLst>
          <pc:docMk/>
          <pc:sldMk cId="3988954323" sldId="308"/>
        </pc:sldMkLst>
        <pc:extLst>
          <p:ext xmlns:p="http://schemas.openxmlformats.org/presentationml/2006/main" uri="{D6D511B9-2390-475A-947B-AFAB55BFBCF1}">
            <pc226:cmChg xmlns:pc226="http://schemas.microsoft.com/office/powerpoint/2022/06/main/command" chg="del">
              <pc226:chgData name="Athresh PS" userId="6aaba706-7cac-4f49-bd78-392633c5ba9f" providerId="ADAL" clId="{CEEA0BD3-640F-4283-8F2E-0C87A89E7888}" dt="2024-01-01T08:06:10.759" v="19"/>
              <pc2:cmMkLst xmlns:pc2="http://schemas.microsoft.com/office/powerpoint/2019/9/main/command">
                <pc:docMk/>
                <pc:sldMk cId="3988954323" sldId="308"/>
                <pc2:cmMk id="{A4A057CB-F4F3-41E1-AC18-DC03EFE54C6B}"/>
              </pc2:cmMkLst>
            </pc226:cmChg>
          </p:ext>
        </pc:extLst>
      </pc:sldChg>
      <pc:sldChg chg="delCm">
        <pc:chgData name="Athresh PS" userId="6aaba706-7cac-4f49-bd78-392633c5ba9f" providerId="ADAL" clId="{CEEA0BD3-640F-4283-8F2E-0C87A89E7888}" dt="2024-01-01T08:06:17.607" v="20"/>
        <pc:sldMkLst>
          <pc:docMk/>
          <pc:sldMk cId="3368068894" sldId="309"/>
        </pc:sldMkLst>
        <pc:extLst>
          <p:ext xmlns:p="http://schemas.openxmlformats.org/presentationml/2006/main" uri="{D6D511B9-2390-475A-947B-AFAB55BFBCF1}">
            <pc226:cmChg xmlns:pc226="http://schemas.microsoft.com/office/powerpoint/2022/06/main/command" chg="del">
              <pc226:chgData name="Athresh PS" userId="6aaba706-7cac-4f49-bd78-392633c5ba9f" providerId="ADAL" clId="{CEEA0BD3-640F-4283-8F2E-0C87A89E7888}" dt="2024-01-01T08:06:17.607" v="20"/>
              <pc2:cmMkLst xmlns:pc2="http://schemas.microsoft.com/office/powerpoint/2019/9/main/command">
                <pc:docMk/>
                <pc:sldMk cId="3368068894" sldId="309"/>
                <pc2:cmMk id="{98C8B2EC-A2AF-4F76-BE34-46E703C43857}"/>
              </pc2:cmMkLst>
            </pc226:cmChg>
          </p:ext>
        </pc:extLst>
      </pc:sldChg>
      <pc:sldChg chg="modSp mod modCm">
        <pc:chgData name="Athresh PS" userId="6aaba706-7cac-4f49-bd78-392633c5ba9f" providerId="ADAL" clId="{CEEA0BD3-640F-4283-8F2E-0C87A89E7888}" dt="2024-01-01T08:06:25.995" v="21" actId="20577"/>
        <pc:sldMkLst>
          <pc:docMk/>
          <pc:sldMk cId="1499264469" sldId="310"/>
        </pc:sldMkLst>
        <pc:spChg chg="mod">
          <ac:chgData name="Athresh PS" userId="6aaba706-7cac-4f49-bd78-392633c5ba9f" providerId="ADAL" clId="{CEEA0BD3-640F-4283-8F2E-0C87A89E7888}" dt="2024-01-01T08:06:25.995" v="21" actId="20577"/>
          <ac:spMkLst>
            <pc:docMk/>
            <pc:sldMk cId="1499264469" sldId="310"/>
            <ac:spMk id="3" creationId="{C336139C-9F6E-3214-5B8E-325BCB5410C2}"/>
          </ac:spMkLst>
        </pc:spChg>
        <pc:extLst>
          <p:ext xmlns:p="http://schemas.openxmlformats.org/presentationml/2006/main" uri="{D6D511B9-2390-475A-947B-AFAB55BFBCF1}">
            <pc226:cmChg xmlns:pc226="http://schemas.microsoft.com/office/powerpoint/2022/06/main/command" chg="mod">
              <pc226:chgData name="Athresh PS" userId="6aaba706-7cac-4f49-bd78-392633c5ba9f" providerId="ADAL" clId="{CEEA0BD3-640F-4283-8F2E-0C87A89E7888}" dt="2024-01-01T08:06:25.995" v="21" actId="20577"/>
              <pc2:cmMkLst xmlns:pc2="http://schemas.microsoft.com/office/powerpoint/2019/9/main/command">
                <pc:docMk/>
                <pc:sldMk cId="1499264469" sldId="310"/>
                <pc2:cmMk id="{4B743637-A70A-4AA9-8C4A-3280DDB5C603}"/>
              </pc2:cmMkLst>
            </pc226:cmChg>
          </p:ext>
        </pc:extLst>
      </pc:sldChg>
    </pc:docChg>
  </pc:docChgLst>
  <pc:docChgLst>
    <pc:chgData name="Aarushi" userId="c002ff96-f164-4b93-a466-3e374851619e" providerId="ADAL" clId="{83AA0F2E-C439-422D-A5AF-2E725879A7D0}"/>
    <pc:docChg chg="undo custSel modSld">
      <pc:chgData name="Aarushi" userId="c002ff96-f164-4b93-a466-3e374851619e" providerId="ADAL" clId="{83AA0F2E-C439-422D-A5AF-2E725879A7D0}" dt="2024-01-10T07:55:23.363" v="131"/>
      <pc:docMkLst>
        <pc:docMk/>
      </pc:docMkLst>
      <pc:sldChg chg="addSp delSp modSp mod">
        <pc:chgData name="Aarushi" userId="c002ff96-f164-4b93-a466-3e374851619e" providerId="ADAL" clId="{83AA0F2E-C439-422D-A5AF-2E725879A7D0}" dt="2024-01-03T07:08:33.106" v="46" actId="478"/>
        <pc:sldMkLst>
          <pc:docMk/>
          <pc:sldMk cId="1070346001" sldId="262"/>
        </pc:sldMkLst>
        <pc:spChg chg="add del mod">
          <ac:chgData name="Aarushi" userId="c002ff96-f164-4b93-a466-3e374851619e" providerId="ADAL" clId="{83AA0F2E-C439-422D-A5AF-2E725879A7D0}" dt="2024-01-03T07:08:33.106" v="46" actId="478"/>
          <ac:spMkLst>
            <pc:docMk/>
            <pc:sldMk cId="1070346001" sldId="262"/>
            <ac:spMk id="2" creationId="{31151CE9-D0E7-168D-2375-47A673C2A286}"/>
          </ac:spMkLst>
        </pc:spChg>
      </pc:sldChg>
      <pc:sldChg chg="modSp mod addCm delCm modCm">
        <pc:chgData name="Aarushi" userId="c002ff96-f164-4b93-a466-3e374851619e" providerId="ADAL" clId="{83AA0F2E-C439-422D-A5AF-2E725879A7D0}" dt="2024-01-03T10:50:37.687" v="108"/>
        <pc:sldMkLst>
          <pc:docMk/>
          <pc:sldMk cId="1843577305" sldId="268"/>
        </pc:sldMkLst>
        <pc:spChg chg="mod">
          <ac:chgData name="Aarushi" userId="c002ff96-f164-4b93-a466-3e374851619e" providerId="ADAL" clId="{83AA0F2E-C439-422D-A5AF-2E725879A7D0}" dt="2024-01-03T09:30:10.110" v="90"/>
          <ac:spMkLst>
            <pc:docMk/>
            <pc:sldMk cId="1843577305" sldId="268"/>
            <ac:spMk id="45" creationId="{5BFA53DF-B204-DA26-5D09-B31D4835F7D2}"/>
          </ac:spMkLst>
        </pc:spChg>
        <pc:extLst>
          <p:ext xmlns:p="http://schemas.openxmlformats.org/presentationml/2006/main" uri="{D6D511B9-2390-475A-947B-AFAB55BFBCF1}">
            <pc226:cmChg xmlns:pc226="http://schemas.microsoft.com/office/powerpoint/2022/06/main/command" chg="add del mod">
              <pc226:chgData name="Aarushi" userId="c002ff96-f164-4b93-a466-3e374851619e" providerId="ADAL" clId="{83AA0F2E-C439-422D-A5AF-2E725879A7D0}" dt="2024-01-03T10:50:37.687" v="108"/>
              <pc2:cmMkLst xmlns:pc2="http://schemas.microsoft.com/office/powerpoint/2019/9/main/command">
                <pc:docMk/>
                <pc:sldMk cId="1843577305" sldId="268"/>
                <pc2:cmMk id="{E6389B60-3296-4AE6-898E-84E553E1B731}"/>
              </pc2:cmMkLst>
            </pc226:cmChg>
            <pc226:cmChg xmlns:pc226="http://schemas.microsoft.com/office/powerpoint/2022/06/main/command" chg="add del">
              <pc226:chgData name="Aarushi" userId="c002ff96-f164-4b93-a466-3e374851619e" providerId="ADAL" clId="{83AA0F2E-C439-422D-A5AF-2E725879A7D0}" dt="2024-01-03T10:50:37.687" v="108"/>
              <pc2:cmMkLst xmlns:pc2="http://schemas.microsoft.com/office/powerpoint/2019/9/main/command">
                <pc:docMk/>
                <pc:sldMk cId="1843577305" sldId="268"/>
                <pc2:cmMk id="{7009D2CC-B72E-4F55-8B51-1FE7CEF5453F}"/>
              </pc2:cmMkLst>
            </pc226:cmChg>
          </p:ext>
        </pc:extLst>
      </pc:sldChg>
      <pc:sldChg chg="addSp delSp modSp mod">
        <pc:chgData name="Aarushi" userId="c002ff96-f164-4b93-a466-3e374851619e" providerId="ADAL" clId="{83AA0F2E-C439-422D-A5AF-2E725879A7D0}" dt="2024-01-03T06:28:40.801" v="16" actId="478"/>
        <pc:sldMkLst>
          <pc:docMk/>
          <pc:sldMk cId="1530117634" sldId="270"/>
        </pc:sldMkLst>
        <pc:spChg chg="add del mod">
          <ac:chgData name="Aarushi" userId="c002ff96-f164-4b93-a466-3e374851619e" providerId="ADAL" clId="{83AA0F2E-C439-422D-A5AF-2E725879A7D0}" dt="2024-01-03T06:28:40.801" v="16" actId="478"/>
          <ac:spMkLst>
            <pc:docMk/>
            <pc:sldMk cId="1530117634" sldId="270"/>
            <ac:spMk id="2" creationId="{0C9A3491-BF0F-027E-A9B0-C8D3FEF89480}"/>
          </ac:spMkLst>
        </pc:spChg>
      </pc:sldChg>
      <pc:sldChg chg="addCm delCm">
        <pc:chgData name="Aarushi" userId="c002ff96-f164-4b93-a466-3e374851619e" providerId="ADAL" clId="{83AA0F2E-C439-422D-A5AF-2E725879A7D0}" dt="2024-01-03T10:50:46.688" v="109"/>
        <pc:sldMkLst>
          <pc:docMk/>
          <pc:sldMk cId="3066011744" sldId="271"/>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0:46.688" v="109"/>
              <pc2:cmMkLst xmlns:pc2="http://schemas.microsoft.com/office/powerpoint/2019/9/main/command">
                <pc:docMk/>
                <pc:sldMk cId="3066011744" sldId="271"/>
                <pc2:cmMk id="{CBE01607-CA85-480D-B7BB-B7622AFFA62B}"/>
              </pc2:cmMkLst>
            </pc226:cmChg>
            <pc226:cmChg xmlns:pc226="http://schemas.microsoft.com/office/powerpoint/2022/06/main/command" chg="add del">
              <pc226:chgData name="Aarushi" userId="c002ff96-f164-4b93-a466-3e374851619e" providerId="ADAL" clId="{83AA0F2E-C439-422D-A5AF-2E725879A7D0}" dt="2024-01-03T10:50:46.688" v="109"/>
              <pc2:cmMkLst xmlns:pc2="http://schemas.microsoft.com/office/powerpoint/2019/9/main/command">
                <pc:docMk/>
                <pc:sldMk cId="3066011744" sldId="271"/>
                <pc2:cmMk id="{5DE040EB-B5AC-40C1-B254-31A45AB0B5A5}"/>
              </pc2:cmMkLst>
            </pc226:cmChg>
          </p:ext>
        </pc:extLst>
      </pc:sldChg>
      <pc:sldChg chg="delCm">
        <pc:chgData name="Aarushi" userId="c002ff96-f164-4b93-a466-3e374851619e" providerId="ADAL" clId="{83AA0F2E-C439-422D-A5AF-2E725879A7D0}" dt="2024-01-10T07:55:23.363" v="131"/>
        <pc:sldMkLst>
          <pc:docMk/>
          <pc:sldMk cId="176914838" sldId="276"/>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83AA0F2E-C439-422D-A5AF-2E725879A7D0}" dt="2024-01-10T07:55:23.363" v="131"/>
              <pc2:cmMkLst xmlns:pc2="http://schemas.microsoft.com/office/powerpoint/2019/9/main/command">
                <pc:docMk/>
                <pc:sldMk cId="176914838" sldId="276"/>
                <pc2:cmMk id="{C00FEA53-2F84-4E43-82FE-10BF42AEA2E6}"/>
              </pc2:cmMkLst>
            </pc226:cmChg>
          </p:ext>
        </pc:extLst>
      </pc:sldChg>
      <pc:sldChg chg="modSp mod addCm delCm">
        <pc:chgData name="Aarushi" userId="c002ff96-f164-4b93-a466-3e374851619e" providerId="ADAL" clId="{83AA0F2E-C439-422D-A5AF-2E725879A7D0}" dt="2024-01-03T10:51:59.630" v="120"/>
        <pc:sldMkLst>
          <pc:docMk/>
          <pc:sldMk cId="877789691" sldId="294"/>
        </pc:sldMkLst>
        <pc:spChg chg="mod">
          <ac:chgData name="Aarushi" userId="c002ff96-f164-4b93-a466-3e374851619e" providerId="ADAL" clId="{83AA0F2E-C439-422D-A5AF-2E725879A7D0}" dt="2024-01-03T06:54:57.511" v="25" actId="948"/>
          <ac:spMkLst>
            <pc:docMk/>
            <pc:sldMk cId="877789691" sldId="294"/>
            <ac:spMk id="3" creationId="{26DDBC8C-F0A1-02CF-84FC-DE9D86A77F11}"/>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59.630" v="120"/>
              <pc2:cmMkLst xmlns:pc2="http://schemas.microsoft.com/office/powerpoint/2019/9/main/command">
                <pc:docMk/>
                <pc:sldMk cId="877789691" sldId="294"/>
                <pc2:cmMk id="{9136FB95-4A29-4EEE-89E5-CF590EC67A1D}"/>
              </pc2:cmMkLst>
            </pc226:cmChg>
          </p:ext>
        </pc:extLst>
      </pc:sldChg>
      <pc:sldChg chg="modSp mod addCm delCm modCm">
        <pc:chgData name="Aarushi" userId="c002ff96-f164-4b93-a466-3e374851619e" providerId="ADAL" clId="{83AA0F2E-C439-422D-A5AF-2E725879A7D0}" dt="2024-01-03T10:50:53.235" v="110"/>
        <pc:sldMkLst>
          <pc:docMk/>
          <pc:sldMk cId="2172283899" sldId="299"/>
        </pc:sldMkLst>
        <pc:spChg chg="mod">
          <ac:chgData name="Aarushi" userId="c002ff96-f164-4b93-a466-3e374851619e" providerId="ADAL" clId="{83AA0F2E-C439-422D-A5AF-2E725879A7D0}" dt="2024-01-03T09:32:32.168" v="103" actId="20577"/>
          <ac:spMkLst>
            <pc:docMk/>
            <pc:sldMk cId="2172283899" sldId="299"/>
            <ac:spMk id="76" creationId="{DE64A8B5-A73A-9FF5-2B46-CD0FEB4EF541}"/>
          </ac:spMkLst>
        </pc:spChg>
        <pc:spChg chg="mod">
          <ac:chgData name="Aarushi" userId="c002ff96-f164-4b93-a466-3e374851619e" providerId="ADAL" clId="{83AA0F2E-C439-422D-A5AF-2E725879A7D0}" dt="2024-01-03T08:23:55.910" v="53" actId="6549"/>
          <ac:spMkLst>
            <pc:docMk/>
            <pc:sldMk cId="2172283899" sldId="299"/>
            <ac:spMk id="78" creationId="{BFFFAAE8-31B5-80A9-C3BB-C9C1EFE4AD54}"/>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0:53.235" v="110"/>
              <pc2:cmMkLst xmlns:pc2="http://schemas.microsoft.com/office/powerpoint/2019/9/main/command">
                <pc:docMk/>
                <pc:sldMk cId="2172283899" sldId="299"/>
                <pc2:cmMk id="{58BFF892-FF39-4FEC-8729-EE0B8DBA7AC0}"/>
              </pc2:cmMkLst>
              <pc226:cmRplyChg chg="add">
                <pc226:chgData name="Aarushi" userId="c002ff96-f164-4b93-a466-3e374851619e" providerId="ADAL" clId="{83AA0F2E-C439-422D-A5AF-2E725879A7D0}" dt="2024-01-03T08:27:11.534" v="55"/>
                <pc2:cmRplyMkLst xmlns:pc2="http://schemas.microsoft.com/office/powerpoint/2019/9/main/command">
                  <pc:docMk/>
                  <pc:sldMk cId="2172283899" sldId="299"/>
                  <pc2:cmMk id="{58BFF892-FF39-4FEC-8729-EE0B8DBA7AC0}"/>
                  <pc2:cmRplyMk id="{A09EA26A-E1D0-4E49-B808-F9EA5BD98B2C}"/>
                </pc2:cmRplyMkLst>
              </pc226:cmRplyChg>
            </pc226:cmChg>
          </p:ext>
        </pc:extLst>
      </pc:sldChg>
      <pc:sldChg chg="addCm delCm">
        <pc:chgData name="Aarushi" userId="c002ff96-f164-4b93-a466-3e374851619e" providerId="ADAL" clId="{83AA0F2E-C439-422D-A5AF-2E725879A7D0}" dt="2024-01-03T10:50:57.284" v="111"/>
        <pc:sldMkLst>
          <pc:docMk/>
          <pc:sldMk cId="2146205198" sldId="300"/>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0:57.284" v="111"/>
              <pc2:cmMkLst xmlns:pc2="http://schemas.microsoft.com/office/powerpoint/2019/9/main/command">
                <pc:docMk/>
                <pc:sldMk cId="2146205198" sldId="300"/>
                <pc2:cmMk id="{132B9568-45F2-46B9-95D8-66F3A065BF72}"/>
              </pc2:cmMkLst>
            </pc226:cmChg>
          </p:ext>
        </pc:extLst>
      </pc:sldChg>
      <pc:sldChg chg="addCm delCm modNotesTx">
        <pc:chgData name="Aarushi" userId="c002ff96-f164-4b93-a466-3e374851619e" providerId="ADAL" clId="{83AA0F2E-C439-422D-A5AF-2E725879A7D0}" dt="2024-01-03T10:51:08.855" v="112"/>
        <pc:sldMkLst>
          <pc:docMk/>
          <pc:sldMk cId="1161660809" sldId="302"/>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08.855" v="112"/>
              <pc2:cmMkLst xmlns:pc2="http://schemas.microsoft.com/office/powerpoint/2019/9/main/command">
                <pc:docMk/>
                <pc:sldMk cId="1161660809" sldId="302"/>
                <pc2:cmMk id="{204CD711-A868-4D1F-81FE-3B4CC14D9040}"/>
              </pc2:cmMkLst>
            </pc226:cmChg>
          </p:ext>
        </pc:extLst>
      </pc:sldChg>
      <pc:sldChg chg="addCm delCm">
        <pc:chgData name="Aarushi" userId="c002ff96-f164-4b93-a466-3e374851619e" providerId="ADAL" clId="{83AA0F2E-C439-422D-A5AF-2E725879A7D0}" dt="2024-01-03T10:51:37.080" v="116"/>
        <pc:sldMkLst>
          <pc:docMk/>
          <pc:sldMk cId="2970527113" sldId="304"/>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37.080" v="116"/>
              <pc2:cmMkLst xmlns:pc2="http://schemas.microsoft.com/office/powerpoint/2019/9/main/command">
                <pc:docMk/>
                <pc:sldMk cId="2970527113" sldId="304"/>
                <pc2:cmMk id="{9967420F-A655-4BF6-8002-4F8C182401BA}"/>
              </pc2:cmMkLst>
            </pc226:cmChg>
          </p:ext>
        </pc:extLst>
      </pc:sldChg>
      <pc:sldChg chg="addCm delCm">
        <pc:chgData name="Aarushi" userId="c002ff96-f164-4b93-a466-3e374851619e" providerId="ADAL" clId="{83AA0F2E-C439-422D-A5AF-2E725879A7D0}" dt="2024-01-03T10:51:44.637" v="117"/>
        <pc:sldMkLst>
          <pc:docMk/>
          <pc:sldMk cId="3055016208" sldId="306"/>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08:43:47.137" v="83"/>
              <pc2:cmMkLst xmlns:pc2="http://schemas.microsoft.com/office/powerpoint/2019/9/main/command">
                <pc:docMk/>
                <pc:sldMk cId="3055016208" sldId="306"/>
                <pc2:cmMk id="{39D6F20B-5270-4CFA-9EB3-E9E0CE84BB2B}"/>
              </pc2:cmMkLst>
            </pc226:cmChg>
            <pc226:cmChg xmlns:pc226="http://schemas.microsoft.com/office/powerpoint/2022/06/main/command" chg="add del">
              <pc226:chgData name="Aarushi" userId="c002ff96-f164-4b93-a466-3e374851619e" providerId="ADAL" clId="{83AA0F2E-C439-422D-A5AF-2E725879A7D0}" dt="2024-01-03T10:51:44.637" v="117"/>
              <pc2:cmMkLst xmlns:pc2="http://schemas.microsoft.com/office/powerpoint/2019/9/main/command">
                <pc:docMk/>
                <pc:sldMk cId="3055016208" sldId="306"/>
                <pc2:cmMk id="{B07ADC39-FC5D-42F3-ADC0-C5E5E06B0849}"/>
              </pc2:cmMkLst>
            </pc226:cmChg>
          </p:ext>
        </pc:extLst>
      </pc:sldChg>
      <pc:sldChg chg="delCm">
        <pc:chgData name="Aarushi" userId="c002ff96-f164-4b93-a466-3e374851619e" providerId="ADAL" clId="{83AA0F2E-C439-422D-A5AF-2E725879A7D0}" dt="2024-01-10T07:55:23.363" v="131"/>
        <pc:sldMkLst>
          <pc:docMk/>
          <pc:sldMk cId="1451505137" sldId="307"/>
        </pc:sldMkLst>
        <pc:extLst>
          <p:ext xmlns:p="http://schemas.openxmlformats.org/presentationml/2006/main" uri="{D6D511B9-2390-475A-947B-AFAB55BFBCF1}">
            <pc226:cmChg xmlns:pc226="http://schemas.microsoft.com/office/powerpoint/2022/06/main/command" chg="del">
              <pc226:chgData name="Aarushi" userId="c002ff96-f164-4b93-a466-3e374851619e" providerId="ADAL" clId="{83AA0F2E-C439-422D-A5AF-2E725879A7D0}" dt="2024-01-10T07:55:23.363" v="131"/>
              <pc2:cmMkLst xmlns:pc2="http://schemas.microsoft.com/office/powerpoint/2019/9/main/command">
                <pc:docMk/>
                <pc:sldMk cId="1451505137" sldId="307"/>
                <pc2:cmMk id="{09C67B1B-5076-4BF9-A2FE-0DEACF62EA7A}"/>
              </pc2:cmMkLst>
            </pc226:cmChg>
            <pc226:cmChg xmlns:pc226="http://schemas.microsoft.com/office/powerpoint/2022/06/main/command" chg="del">
              <pc226:chgData name="Aarushi" userId="c002ff96-f164-4b93-a466-3e374851619e" providerId="ADAL" clId="{83AA0F2E-C439-422D-A5AF-2E725879A7D0}" dt="2024-01-10T07:41:06.758" v="130"/>
              <pc2:cmMkLst xmlns:pc2="http://schemas.microsoft.com/office/powerpoint/2019/9/main/command">
                <pc:docMk/>
                <pc:sldMk cId="1451505137" sldId="307"/>
                <pc2:cmMk id="{D9FC72E9-3D3D-4019-99FC-BD167BA4B1C9}"/>
              </pc2:cmMkLst>
            </pc226:cmChg>
          </p:ext>
        </pc:extLst>
      </pc:sldChg>
      <pc:sldChg chg="modSp mod addCm delCm modCm">
        <pc:chgData name="Aarushi" userId="c002ff96-f164-4b93-a466-3e374851619e" providerId="ADAL" clId="{83AA0F2E-C439-422D-A5AF-2E725879A7D0}" dt="2024-01-03T10:51:14.597" v="113"/>
        <pc:sldMkLst>
          <pc:docMk/>
          <pc:sldMk cId="3988954323" sldId="308"/>
        </pc:sldMkLst>
        <pc:spChg chg="mod">
          <ac:chgData name="Aarushi" userId="c002ff96-f164-4b93-a466-3e374851619e" providerId="ADAL" clId="{83AA0F2E-C439-422D-A5AF-2E725879A7D0}" dt="2024-01-03T08:35:27.551" v="67" actId="20577"/>
          <ac:spMkLst>
            <pc:docMk/>
            <pc:sldMk cId="3988954323" sldId="308"/>
            <ac:spMk id="6" creationId="{CF12B49F-83B2-E6C4-BBF1-910B37ABB756}"/>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14.597" v="113"/>
              <pc2:cmMkLst xmlns:pc2="http://schemas.microsoft.com/office/powerpoint/2019/9/main/command">
                <pc:docMk/>
                <pc:sldMk cId="3988954323" sldId="308"/>
                <pc2:cmMk id="{2C8D92B1-5802-432D-8914-AA89D00E4551}"/>
              </pc2:cmMkLst>
              <pc226:cmRplyChg chg="add">
                <pc226:chgData name="Aarushi" userId="c002ff96-f164-4b93-a466-3e374851619e" providerId="ADAL" clId="{83AA0F2E-C439-422D-A5AF-2E725879A7D0}" dt="2024-01-03T08:37:48.095" v="79"/>
                <pc2:cmRplyMkLst xmlns:pc2="http://schemas.microsoft.com/office/powerpoint/2019/9/main/command">
                  <pc:docMk/>
                  <pc:sldMk cId="3988954323" sldId="308"/>
                  <pc2:cmMk id="{2C8D92B1-5802-432D-8914-AA89D00E4551}"/>
                  <pc2:cmRplyMk id="{4F928AEA-DCE4-40D3-B6D9-5EDAC8694D4E}"/>
                </pc2:cmRplyMkLst>
              </pc226:cmRplyChg>
            </pc226:cmChg>
          </p:ext>
        </pc:extLst>
      </pc:sldChg>
      <pc:sldChg chg="modSp mod">
        <pc:chgData name="Aarushi" userId="c002ff96-f164-4b93-a466-3e374851619e" providerId="ADAL" clId="{83AA0F2E-C439-422D-A5AF-2E725879A7D0}" dt="2024-01-05T10:29:28.494" v="123" actId="20577"/>
        <pc:sldMkLst>
          <pc:docMk/>
          <pc:sldMk cId="3368068894" sldId="309"/>
        </pc:sldMkLst>
        <pc:spChg chg="mod">
          <ac:chgData name="Aarushi" userId="c002ff96-f164-4b93-a466-3e374851619e" providerId="ADAL" clId="{83AA0F2E-C439-422D-A5AF-2E725879A7D0}" dt="2024-01-05T10:29:28.494" v="123" actId="20577"/>
          <ac:spMkLst>
            <pc:docMk/>
            <pc:sldMk cId="3368068894" sldId="309"/>
            <ac:spMk id="2" creationId="{607C74E5-BDE5-3CBF-A1D8-2E8377A8A481}"/>
          </ac:spMkLst>
        </pc:spChg>
        <pc:spChg chg="mod">
          <ac:chgData name="Aarushi" userId="c002ff96-f164-4b93-a466-3e374851619e" providerId="ADAL" clId="{83AA0F2E-C439-422D-A5AF-2E725879A7D0}" dt="2024-01-03T06:57:33.586" v="29" actId="947"/>
          <ac:spMkLst>
            <pc:docMk/>
            <pc:sldMk cId="3368068894" sldId="309"/>
            <ac:spMk id="3" creationId="{D2A111EC-1169-D5F1-275B-FC911E013F76}"/>
          </ac:spMkLst>
        </pc:spChg>
      </pc:sldChg>
      <pc:sldChg chg="modSp mod addCm delCm">
        <pc:chgData name="Aarushi" userId="c002ff96-f164-4b93-a466-3e374851619e" providerId="ADAL" clId="{83AA0F2E-C439-422D-A5AF-2E725879A7D0}" dt="2024-01-03T10:51:22.898" v="114"/>
        <pc:sldMkLst>
          <pc:docMk/>
          <pc:sldMk cId="1499264469" sldId="310"/>
        </pc:sldMkLst>
        <pc:spChg chg="mod">
          <ac:chgData name="Aarushi" userId="c002ff96-f164-4b93-a466-3e374851619e" providerId="ADAL" clId="{83AA0F2E-C439-422D-A5AF-2E725879A7D0}" dt="2024-01-03T08:37:15.110" v="77" actId="1035"/>
          <ac:spMkLst>
            <pc:docMk/>
            <pc:sldMk cId="1499264469" sldId="310"/>
            <ac:spMk id="2" creationId="{77735923-EBF4-6BA4-4D8C-B1461B9B3078}"/>
          </ac:spMkLst>
        </pc:spChg>
        <pc:spChg chg="mod">
          <ac:chgData name="Aarushi" userId="c002ff96-f164-4b93-a466-3e374851619e" providerId="ADAL" clId="{83AA0F2E-C439-422D-A5AF-2E725879A7D0}" dt="2024-01-03T09:32:47.865" v="107" actId="20577"/>
          <ac:spMkLst>
            <pc:docMk/>
            <pc:sldMk cId="1499264469" sldId="310"/>
            <ac:spMk id="3" creationId="{C336139C-9F6E-3214-5B8E-325BCB5410C2}"/>
          </ac:spMkLst>
        </pc:spChg>
        <pc:extLst>
          <p:ext xmlns:p="http://schemas.openxmlformats.org/presentationml/2006/main" uri="{D6D511B9-2390-475A-947B-AFAB55BFBCF1}">
            <pc226:cmChg xmlns:pc226="http://schemas.microsoft.com/office/powerpoint/2022/06/main/command" chg="del">
              <pc226:chgData name="Aarushi" userId="c002ff96-f164-4b93-a466-3e374851619e" providerId="ADAL" clId="{83AA0F2E-C439-422D-A5AF-2E725879A7D0}" dt="2024-01-03T08:36:52.370" v="69"/>
              <pc2:cmMkLst xmlns:pc2="http://schemas.microsoft.com/office/powerpoint/2019/9/main/command">
                <pc:docMk/>
                <pc:sldMk cId="1499264469" sldId="310"/>
                <pc2:cmMk id="{4B743637-A70A-4AA9-8C4A-3280DDB5C603}"/>
              </pc2:cmMkLst>
            </pc226:cmChg>
            <pc226:cmChg xmlns:pc226="http://schemas.microsoft.com/office/powerpoint/2022/06/main/command" chg="add del">
              <pc226:chgData name="Aarushi" userId="c002ff96-f164-4b93-a466-3e374851619e" providerId="ADAL" clId="{83AA0F2E-C439-422D-A5AF-2E725879A7D0}" dt="2024-01-03T10:51:22.898" v="114"/>
              <pc2:cmMkLst xmlns:pc2="http://schemas.microsoft.com/office/powerpoint/2019/9/main/command">
                <pc:docMk/>
                <pc:sldMk cId="1499264469" sldId="310"/>
                <pc2:cmMk id="{738AAB7A-1D11-4D8B-BA5D-08DD055C108A}"/>
              </pc2:cmMkLst>
            </pc226:cmChg>
          </p:ext>
        </pc:extLst>
      </pc:sldChg>
      <pc:sldChg chg="modSp mod addCm delCm">
        <pc:chgData name="Aarushi" userId="c002ff96-f164-4b93-a466-3e374851619e" providerId="ADAL" clId="{83AA0F2E-C439-422D-A5AF-2E725879A7D0}" dt="2024-01-05T10:29:33.090" v="126" actId="20577"/>
        <pc:sldMkLst>
          <pc:docMk/>
          <pc:sldMk cId="639128158" sldId="311"/>
        </pc:sldMkLst>
        <pc:spChg chg="mod">
          <ac:chgData name="Aarushi" userId="c002ff96-f164-4b93-a466-3e374851619e" providerId="ADAL" clId="{83AA0F2E-C439-422D-A5AF-2E725879A7D0}" dt="2024-01-05T10:29:33.090" v="126" actId="20577"/>
          <ac:spMkLst>
            <pc:docMk/>
            <pc:sldMk cId="639128158" sldId="311"/>
            <ac:spMk id="2" creationId="{B204EC7C-6FF9-D186-F67F-1D1CE97028A8}"/>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28.788" v="115"/>
              <pc2:cmMkLst xmlns:pc2="http://schemas.microsoft.com/office/powerpoint/2019/9/main/command">
                <pc:docMk/>
                <pc:sldMk cId="639128158" sldId="311"/>
                <pc2:cmMk id="{1C49BCC5-76B9-4D72-9B76-C96B63EF3480}"/>
              </pc2:cmMkLst>
            </pc226:cmChg>
          </p:ext>
        </pc:extLst>
      </pc:sldChg>
      <pc:sldChg chg="addCm delCm">
        <pc:chgData name="Aarushi" userId="c002ff96-f164-4b93-a466-3e374851619e" providerId="ADAL" clId="{83AA0F2E-C439-422D-A5AF-2E725879A7D0}" dt="2024-01-03T10:51:50.399" v="118"/>
        <pc:sldMkLst>
          <pc:docMk/>
          <pc:sldMk cId="601014495" sldId="312"/>
        </pc:sldMkLst>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50.399" v="118"/>
              <pc2:cmMkLst xmlns:pc2="http://schemas.microsoft.com/office/powerpoint/2019/9/main/command">
                <pc:docMk/>
                <pc:sldMk cId="601014495" sldId="312"/>
                <pc2:cmMk id="{34C395D9-E665-4559-ADC9-AB226DAF7256}"/>
              </pc2:cmMkLst>
            </pc226:cmChg>
          </p:ext>
        </pc:extLst>
      </pc:sldChg>
      <pc:sldChg chg="modSp mod addCm delCm">
        <pc:chgData name="Aarushi" userId="c002ff96-f164-4b93-a466-3e374851619e" providerId="ADAL" clId="{83AA0F2E-C439-422D-A5AF-2E725879A7D0}" dt="2024-01-05T10:29:39.098" v="129" actId="20577"/>
        <pc:sldMkLst>
          <pc:docMk/>
          <pc:sldMk cId="3125732933" sldId="313"/>
        </pc:sldMkLst>
        <pc:spChg chg="mod">
          <ac:chgData name="Aarushi" userId="c002ff96-f164-4b93-a466-3e374851619e" providerId="ADAL" clId="{83AA0F2E-C439-422D-A5AF-2E725879A7D0}" dt="2024-01-05T10:29:39.098" v="129" actId="20577"/>
          <ac:spMkLst>
            <pc:docMk/>
            <pc:sldMk cId="3125732933" sldId="313"/>
            <ac:spMk id="2" creationId="{521B665D-1708-F3D1-419A-D11062B5A88A}"/>
          </ac:spMkLst>
        </pc:spChg>
        <pc:extLst>
          <p:ext xmlns:p="http://schemas.openxmlformats.org/presentationml/2006/main" uri="{D6D511B9-2390-475A-947B-AFAB55BFBCF1}">
            <pc226:cmChg xmlns:pc226="http://schemas.microsoft.com/office/powerpoint/2022/06/main/command" chg="add del">
              <pc226:chgData name="Aarushi" userId="c002ff96-f164-4b93-a466-3e374851619e" providerId="ADAL" clId="{83AA0F2E-C439-422D-A5AF-2E725879A7D0}" dt="2024-01-03T10:51:54.351" v="119"/>
              <pc2:cmMkLst xmlns:pc2="http://schemas.microsoft.com/office/powerpoint/2019/9/main/command">
                <pc:docMk/>
                <pc:sldMk cId="3125732933" sldId="313"/>
                <pc2:cmMk id="{279859A3-7063-4739-AF2B-F152612678FD}"/>
              </pc2:cmMkLst>
            </pc226:cmChg>
          </p:ext>
        </pc:extLst>
      </pc:sldChg>
    </pc:docChg>
  </pc:docChgLst>
  <pc:docChgLst>
    <pc:chgData name="Shivanjali S" userId="b1a1d8db-e1c3-4223-ac2e-c18ed90a4048" providerId="ADAL" clId="{FE97CF51-8FEA-413C-AD7D-75FE6E60D303}"/>
    <pc:docChg chg="undo redo custSel addSld delSld modSld sldOrd">
      <pc:chgData name="Shivanjali S" userId="b1a1d8db-e1c3-4223-ac2e-c18ed90a4048" providerId="ADAL" clId="{FE97CF51-8FEA-413C-AD7D-75FE6E60D303}" dt="2023-12-28T12:27:45.381" v="3826" actId="947"/>
      <pc:docMkLst>
        <pc:docMk/>
      </pc:docMkLst>
      <pc:sldChg chg="modSp mod">
        <pc:chgData name="Shivanjali S" userId="b1a1d8db-e1c3-4223-ac2e-c18ed90a4048" providerId="ADAL" clId="{FE97CF51-8FEA-413C-AD7D-75FE6E60D303}" dt="2023-12-22T10:00:47.491" v="17" actId="20577"/>
        <pc:sldMkLst>
          <pc:docMk/>
          <pc:sldMk cId="1070346001" sldId="262"/>
        </pc:sldMkLst>
        <pc:spChg chg="mod">
          <ac:chgData name="Shivanjali S" userId="b1a1d8db-e1c3-4223-ac2e-c18ed90a4048" providerId="ADAL" clId="{FE97CF51-8FEA-413C-AD7D-75FE6E60D303}" dt="2023-12-22T10:00:47.491" v="17" actId="20577"/>
          <ac:spMkLst>
            <pc:docMk/>
            <pc:sldMk cId="1070346001" sldId="262"/>
            <ac:spMk id="3" creationId="{34849BB2-9813-A97A-C80F-275C24EA2885}"/>
          </ac:spMkLst>
        </pc:spChg>
      </pc:sldChg>
      <pc:sldChg chg="del">
        <pc:chgData name="Shivanjali S" userId="b1a1d8db-e1c3-4223-ac2e-c18ed90a4048" providerId="ADAL" clId="{FE97CF51-8FEA-413C-AD7D-75FE6E60D303}" dt="2023-12-22T10:00:49.802" v="18" actId="47"/>
        <pc:sldMkLst>
          <pc:docMk/>
          <pc:sldMk cId="3768552350" sldId="263"/>
        </pc:sldMkLst>
      </pc:sldChg>
      <pc:sldChg chg="del">
        <pc:chgData name="Shivanjali S" userId="b1a1d8db-e1c3-4223-ac2e-c18ed90a4048" providerId="ADAL" clId="{FE97CF51-8FEA-413C-AD7D-75FE6E60D303}" dt="2023-12-22T10:00:50.707" v="20" actId="47"/>
        <pc:sldMkLst>
          <pc:docMk/>
          <pc:sldMk cId="2514785218" sldId="265"/>
        </pc:sldMkLst>
      </pc:sldChg>
      <pc:sldChg chg="del">
        <pc:chgData name="Shivanjali S" userId="b1a1d8db-e1c3-4223-ac2e-c18ed90a4048" providerId="ADAL" clId="{FE97CF51-8FEA-413C-AD7D-75FE6E60D303}" dt="2023-12-22T10:00:51.061" v="21" actId="47"/>
        <pc:sldMkLst>
          <pc:docMk/>
          <pc:sldMk cId="3449940551" sldId="266"/>
        </pc:sldMkLst>
      </pc:sldChg>
      <pc:sldChg chg="del">
        <pc:chgData name="Shivanjali S" userId="b1a1d8db-e1c3-4223-ac2e-c18ed90a4048" providerId="ADAL" clId="{FE97CF51-8FEA-413C-AD7D-75FE6E60D303}" dt="2023-12-22T10:00:51.428" v="22" actId="47"/>
        <pc:sldMkLst>
          <pc:docMk/>
          <pc:sldMk cId="560399620" sldId="267"/>
        </pc:sldMkLst>
      </pc:sldChg>
      <pc:sldChg chg="addSp delSp modSp mod">
        <pc:chgData name="Shivanjali S" userId="b1a1d8db-e1c3-4223-ac2e-c18ed90a4048" providerId="ADAL" clId="{FE97CF51-8FEA-413C-AD7D-75FE6E60D303}" dt="2023-12-28T12:27:45.381" v="3826" actId="947"/>
        <pc:sldMkLst>
          <pc:docMk/>
          <pc:sldMk cId="1843577305" sldId="268"/>
        </pc:sldMkLst>
        <pc:spChg chg="mod">
          <ac:chgData name="Shivanjali S" userId="b1a1d8db-e1c3-4223-ac2e-c18ed90a4048" providerId="ADAL" clId="{FE97CF51-8FEA-413C-AD7D-75FE6E60D303}" dt="2023-12-28T12:16:13.760" v="3671" actId="1035"/>
          <ac:spMkLst>
            <pc:docMk/>
            <pc:sldMk cId="1843577305" sldId="268"/>
            <ac:spMk id="4" creationId="{37B401B5-FEEC-3F7B-F567-E7B996A815B3}"/>
          </ac:spMkLst>
        </pc:spChg>
        <pc:spChg chg="mod">
          <ac:chgData name="Shivanjali S" userId="b1a1d8db-e1c3-4223-ac2e-c18ed90a4048" providerId="ADAL" clId="{FE97CF51-8FEA-413C-AD7D-75FE6E60D303}" dt="2023-12-28T12:21:17.759" v="3733" actId="1035"/>
          <ac:spMkLst>
            <pc:docMk/>
            <pc:sldMk cId="1843577305" sldId="268"/>
            <ac:spMk id="7" creationId="{E6E93299-5ADD-3012-5BE1-6D913FBF8F87}"/>
          </ac:spMkLst>
        </pc:spChg>
        <pc:spChg chg="mod">
          <ac:chgData name="Shivanjali S" userId="b1a1d8db-e1c3-4223-ac2e-c18ed90a4048" providerId="ADAL" clId="{FE97CF51-8FEA-413C-AD7D-75FE6E60D303}" dt="2023-12-28T12:23:34.261" v="3779" actId="1035"/>
          <ac:spMkLst>
            <pc:docMk/>
            <pc:sldMk cId="1843577305" sldId="268"/>
            <ac:spMk id="8" creationId="{3863CAAE-A008-95CC-D7FA-8FAA95FF4B0F}"/>
          </ac:spMkLst>
        </pc:spChg>
        <pc:spChg chg="mod">
          <ac:chgData name="Shivanjali S" userId="b1a1d8db-e1c3-4223-ac2e-c18ed90a4048" providerId="ADAL" clId="{FE97CF51-8FEA-413C-AD7D-75FE6E60D303}" dt="2023-12-28T12:27:41.876" v="3822" actId="1035"/>
          <ac:spMkLst>
            <pc:docMk/>
            <pc:sldMk cId="1843577305" sldId="268"/>
            <ac:spMk id="9" creationId="{7BA2A01A-49F7-B34E-A971-E0D39D8EC49E}"/>
          </ac:spMkLst>
        </pc:spChg>
        <pc:spChg chg="add del mod">
          <ac:chgData name="Shivanjali S" userId="b1a1d8db-e1c3-4223-ac2e-c18ed90a4048" providerId="ADAL" clId="{FE97CF51-8FEA-413C-AD7D-75FE6E60D303}" dt="2023-12-28T12:27:30.565" v="3798" actId="478"/>
          <ac:spMkLst>
            <pc:docMk/>
            <pc:sldMk cId="1843577305" sldId="268"/>
            <ac:spMk id="10" creationId="{DE57A204-F225-D9BF-AB10-E87A26ABBDA1}"/>
          </ac:spMkLst>
        </pc:spChg>
        <pc:spChg chg="mod">
          <ac:chgData name="Shivanjali S" userId="b1a1d8db-e1c3-4223-ac2e-c18ed90a4048" providerId="ADAL" clId="{FE97CF51-8FEA-413C-AD7D-75FE6E60D303}" dt="2023-12-28T12:21:10.346" v="3732" actId="947"/>
          <ac:spMkLst>
            <pc:docMk/>
            <pc:sldMk cId="1843577305" sldId="268"/>
            <ac:spMk id="44" creationId="{C359D94C-6752-0E58-06E4-D8E2BE15313C}"/>
          </ac:spMkLst>
        </pc:spChg>
        <pc:spChg chg="mod">
          <ac:chgData name="Shivanjali S" userId="b1a1d8db-e1c3-4223-ac2e-c18ed90a4048" providerId="ADAL" clId="{FE97CF51-8FEA-413C-AD7D-75FE6E60D303}" dt="2023-12-28T12:22:57.450" v="3766" actId="1035"/>
          <ac:spMkLst>
            <pc:docMk/>
            <pc:sldMk cId="1843577305" sldId="268"/>
            <ac:spMk id="45" creationId="{5BFA53DF-B204-DA26-5D09-B31D4835F7D2}"/>
          </ac:spMkLst>
        </pc:spChg>
        <pc:spChg chg="mod">
          <ac:chgData name="Shivanjali S" userId="b1a1d8db-e1c3-4223-ac2e-c18ed90a4048" providerId="ADAL" clId="{FE97CF51-8FEA-413C-AD7D-75FE6E60D303}" dt="2023-12-28T12:27:45.381" v="3826" actId="947"/>
          <ac:spMkLst>
            <pc:docMk/>
            <pc:sldMk cId="1843577305" sldId="268"/>
            <ac:spMk id="46" creationId="{A4812BD3-2647-7149-2939-40FBA0379115}"/>
          </ac:spMkLst>
        </pc:spChg>
        <pc:spChg chg="del mod">
          <ac:chgData name="Shivanjali S" userId="b1a1d8db-e1c3-4223-ac2e-c18ed90a4048" providerId="ADAL" clId="{FE97CF51-8FEA-413C-AD7D-75FE6E60D303}" dt="2023-12-28T12:27:21.917" v="3797" actId="478"/>
          <ac:spMkLst>
            <pc:docMk/>
            <pc:sldMk cId="1843577305" sldId="268"/>
            <ac:spMk id="47" creationId="{780258E6-23E0-109E-ABAA-154476574EAF}"/>
          </ac:spMkLst>
        </pc:spChg>
        <pc:picChg chg="del mod">
          <ac:chgData name="Shivanjali S" userId="b1a1d8db-e1c3-4223-ac2e-c18ed90a4048" providerId="ADAL" clId="{FE97CF51-8FEA-413C-AD7D-75FE6E60D303}" dt="2023-12-28T12:27:21.917" v="3797" actId="478"/>
          <ac:picMkLst>
            <pc:docMk/>
            <pc:sldMk cId="1843577305" sldId="268"/>
            <ac:picMk id="6" creationId="{8B053A7C-C208-EDDD-37EC-917F92389FDD}"/>
          </ac:picMkLst>
        </pc:picChg>
        <pc:picChg chg="mod">
          <ac:chgData name="Shivanjali S" userId="b1a1d8db-e1c3-4223-ac2e-c18ed90a4048" providerId="ADAL" clId="{FE97CF51-8FEA-413C-AD7D-75FE6E60D303}" dt="2023-12-28T12:23:09.593" v="3778" actId="1035"/>
          <ac:picMkLst>
            <pc:docMk/>
            <pc:sldMk cId="1843577305" sldId="268"/>
            <ac:picMk id="27" creationId="{8C4F6583-6840-D967-881B-35004CE0AD96}"/>
          </ac:picMkLst>
        </pc:picChg>
        <pc:picChg chg="mod">
          <ac:chgData name="Shivanjali S" userId="b1a1d8db-e1c3-4223-ac2e-c18ed90a4048" providerId="ADAL" clId="{FE97CF51-8FEA-413C-AD7D-75FE6E60D303}" dt="2023-12-28T12:21:17.759" v="3733" actId="1035"/>
          <ac:picMkLst>
            <pc:docMk/>
            <pc:sldMk cId="1843577305" sldId="268"/>
            <ac:picMk id="28" creationId="{62502484-AB31-6077-D78F-FEA2E50C6B20}"/>
          </ac:picMkLst>
        </pc:picChg>
      </pc:sldChg>
      <pc:sldChg chg="addSp delSp modSp mod addCm modNotesTx">
        <pc:chgData name="Shivanjali S" userId="b1a1d8db-e1c3-4223-ac2e-c18ed90a4048" providerId="ADAL" clId="{FE97CF51-8FEA-413C-AD7D-75FE6E60D303}" dt="2023-12-22T12:11:05.630" v="591" actId="1036"/>
        <pc:sldMkLst>
          <pc:docMk/>
          <pc:sldMk cId="1530117634" sldId="270"/>
        </pc:sldMkLst>
        <pc:spChg chg="mod">
          <ac:chgData name="Shivanjali S" userId="b1a1d8db-e1c3-4223-ac2e-c18ed90a4048" providerId="ADAL" clId="{FE97CF51-8FEA-413C-AD7D-75FE6E60D303}" dt="2023-12-22T10:02:08.962" v="74" actId="20577"/>
          <ac:spMkLst>
            <pc:docMk/>
            <pc:sldMk cId="1530117634" sldId="270"/>
            <ac:spMk id="3" creationId="{5AE4EE60-38AE-9853-DFA1-577B39DDE8DC}"/>
          </ac:spMkLst>
        </pc:spChg>
        <pc:spChg chg="del">
          <ac:chgData name="Shivanjali S" userId="b1a1d8db-e1c3-4223-ac2e-c18ed90a4048" providerId="ADAL" clId="{FE97CF51-8FEA-413C-AD7D-75FE6E60D303}" dt="2023-12-22T10:10:42.681" v="128" actId="478"/>
          <ac:spMkLst>
            <pc:docMk/>
            <pc:sldMk cId="1530117634" sldId="270"/>
            <ac:spMk id="4" creationId="{5ABB0AEA-B8E7-2FBA-0DB7-8015DC393867}"/>
          </ac:spMkLst>
        </pc:spChg>
        <pc:spChg chg="mod">
          <ac:chgData name="Shivanjali S" userId="b1a1d8db-e1c3-4223-ac2e-c18ed90a4048" providerId="ADAL" clId="{FE97CF51-8FEA-413C-AD7D-75FE6E60D303}" dt="2023-12-22T12:11:05.630" v="591" actId="1036"/>
          <ac:spMkLst>
            <pc:docMk/>
            <pc:sldMk cId="1530117634" sldId="270"/>
            <ac:spMk id="5" creationId="{91D534B9-402F-9F83-F91E-3BE3DB869EDA}"/>
          </ac:spMkLst>
        </pc:spChg>
        <pc:spChg chg="add mod">
          <ac:chgData name="Shivanjali S" userId="b1a1d8db-e1c3-4223-ac2e-c18ed90a4048" providerId="ADAL" clId="{FE97CF51-8FEA-413C-AD7D-75FE6E60D303}" dt="2023-12-22T10:02:53.281" v="101"/>
          <ac:spMkLst>
            <pc:docMk/>
            <pc:sldMk cId="1530117634" sldId="270"/>
            <ac:spMk id="6" creationId="{FA6914CA-EA2A-B65F-2B5D-477F74D49237}"/>
          </ac:spMkLst>
        </pc:spChg>
        <pc:spChg chg="del">
          <ac:chgData name="Shivanjali S" userId="b1a1d8db-e1c3-4223-ac2e-c18ed90a4048" providerId="ADAL" clId="{FE97CF51-8FEA-413C-AD7D-75FE6E60D303}" dt="2023-12-22T10:02:20.106" v="75" actId="478"/>
          <ac:spMkLst>
            <pc:docMk/>
            <pc:sldMk cId="1530117634" sldId="270"/>
            <ac:spMk id="7" creationId="{DA7BC85B-9CA4-BD02-C544-950B513FF7E0}"/>
          </ac:spMkLst>
        </pc:spChg>
        <pc:spChg chg="add del mod">
          <ac:chgData name="Shivanjali S" userId="b1a1d8db-e1c3-4223-ac2e-c18ed90a4048" providerId="ADAL" clId="{FE97CF51-8FEA-413C-AD7D-75FE6E60D303}" dt="2023-12-22T10:10:44.805" v="129" actId="478"/>
          <ac:spMkLst>
            <pc:docMk/>
            <pc:sldMk cId="1530117634" sldId="270"/>
            <ac:spMk id="9" creationId="{7B216DEC-4723-CA19-CD7D-D698C8A6117B}"/>
          </ac:spMkLst>
        </pc:spChg>
        <pc:spChg chg="add mod">
          <ac:chgData name="Shivanjali S" userId="b1a1d8db-e1c3-4223-ac2e-c18ed90a4048" providerId="ADAL" clId="{FE97CF51-8FEA-413C-AD7D-75FE6E60D303}" dt="2023-12-22T11:13:01.064" v="327" actId="1076"/>
          <ac:spMkLst>
            <pc:docMk/>
            <pc:sldMk cId="1530117634" sldId="270"/>
            <ac:spMk id="11" creationId="{F79B31AA-C26E-7926-D220-1622C3799D32}"/>
          </ac:spMkLst>
        </pc:spChg>
        <pc:picChg chg="add mod modCrop">
          <ac:chgData name="Shivanjali S" userId="b1a1d8db-e1c3-4223-ac2e-c18ed90a4048" providerId="ADAL" clId="{FE97CF51-8FEA-413C-AD7D-75FE6E60D303}" dt="2023-12-22T11:13:03.210" v="328" actId="1076"/>
          <ac:picMkLst>
            <pc:docMk/>
            <pc:sldMk cId="1530117634" sldId="270"/>
            <ac:picMk id="10" creationId="{4E142755-3072-C67A-D46F-4090390DEA70}"/>
          </ac:picMkLst>
        </pc:picChg>
        <pc:cxnChg chg="add del mod replST">
          <ac:chgData name="Shivanjali S" userId="b1a1d8db-e1c3-4223-ac2e-c18ed90a4048" providerId="ADAL" clId="{FE97CF51-8FEA-413C-AD7D-75FE6E60D303}" dt="2023-12-22T10:02:53.281" v="103"/>
          <ac:cxnSpMkLst>
            <pc:docMk/>
            <pc:sldMk cId="1530117634" sldId="270"/>
            <ac:cxnSpMk id="2" creationId="{2ADE4D8D-166F-15EF-54BA-4CD1775EE62D}"/>
          </ac:cxnSpMkLst>
        </pc:cxnChg>
        <pc:extLst>
          <p:ext xmlns:p="http://schemas.openxmlformats.org/presentationml/2006/main" uri="{D6D511B9-2390-475A-947B-AFAB55BFBCF1}">
            <pc226:cmChg xmlns:pc226="http://schemas.microsoft.com/office/powerpoint/2022/06/main/command" chg="add">
              <pc226:chgData name="Shivanjali S" userId="b1a1d8db-e1c3-4223-ac2e-c18ed90a4048" providerId="ADAL" clId="{FE97CF51-8FEA-413C-AD7D-75FE6E60D303}" dt="2023-12-22T10:28:21.797" v="152"/>
              <pc2:cmMkLst xmlns:pc2="http://schemas.microsoft.com/office/powerpoint/2019/9/main/command">
                <pc:docMk/>
                <pc:sldMk cId="1530117634" sldId="270"/>
                <pc2:cmMk id="{2A97C9FA-6E51-41CA-9390-C699B42A5951}"/>
              </pc2:cmMkLst>
            </pc226:cmChg>
          </p:ext>
        </pc:extLst>
      </pc:sldChg>
      <pc:sldChg chg="addSp delSp modSp mod modNotesTx">
        <pc:chgData name="Shivanjali S" userId="b1a1d8db-e1c3-4223-ac2e-c18ed90a4048" providerId="ADAL" clId="{FE97CF51-8FEA-413C-AD7D-75FE6E60D303}" dt="2023-12-28T05:16:09.074" v="839" actId="1076"/>
        <pc:sldMkLst>
          <pc:docMk/>
          <pc:sldMk cId="3066011744" sldId="271"/>
        </pc:sldMkLst>
        <pc:spChg chg="add del mod">
          <ac:chgData name="Shivanjali S" userId="b1a1d8db-e1c3-4223-ac2e-c18ed90a4048" providerId="ADAL" clId="{FE97CF51-8FEA-413C-AD7D-75FE6E60D303}" dt="2023-12-22T12:26:30.685" v="695" actId="478"/>
          <ac:spMkLst>
            <pc:docMk/>
            <pc:sldMk cId="3066011744" sldId="271"/>
            <ac:spMk id="3" creationId="{903A1FA9-FEFA-4EBC-28E8-7A54E75E5976}"/>
          </ac:spMkLst>
        </pc:spChg>
        <pc:spChg chg="add del mod">
          <ac:chgData name="Shivanjali S" userId="b1a1d8db-e1c3-4223-ac2e-c18ed90a4048" providerId="ADAL" clId="{FE97CF51-8FEA-413C-AD7D-75FE6E60D303}" dt="2023-12-22T11:40:23.760" v="411" actId="478"/>
          <ac:spMkLst>
            <pc:docMk/>
            <pc:sldMk cId="3066011744" sldId="271"/>
            <ac:spMk id="5" creationId="{01CD941F-2FA3-5673-1530-FFBB869A4FEE}"/>
          </ac:spMkLst>
        </pc:spChg>
        <pc:spChg chg="add del mod">
          <ac:chgData name="Shivanjali S" userId="b1a1d8db-e1c3-4223-ac2e-c18ed90a4048" providerId="ADAL" clId="{FE97CF51-8FEA-413C-AD7D-75FE6E60D303}" dt="2023-12-22T11:52:40.247" v="463" actId="767"/>
          <ac:spMkLst>
            <pc:docMk/>
            <pc:sldMk cId="3066011744" sldId="271"/>
            <ac:spMk id="6" creationId="{AB991BA6-4A4F-EA6A-DB4F-56456B226739}"/>
          </ac:spMkLst>
        </pc:spChg>
        <pc:spChg chg="add mod">
          <ac:chgData name="Shivanjali S" userId="b1a1d8db-e1c3-4223-ac2e-c18ed90a4048" providerId="ADAL" clId="{FE97CF51-8FEA-413C-AD7D-75FE6E60D303}" dt="2023-12-22T12:09:44.911" v="590" actId="207"/>
          <ac:spMkLst>
            <pc:docMk/>
            <pc:sldMk cId="3066011744" sldId="271"/>
            <ac:spMk id="7" creationId="{307A9363-3B35-50D2-1A0B-68C7CA655E6A}"/>
          </ac:spMkLst>
        </pc:spChg>
        <pc:spChg chg="add mod ord">
          <ac:chgData name="Shivanjali S" userId="b1a1d8db-e1c3-4223-ac2e-c18ed90a4048" providerId="ADAL" clId="{FE97CF51-8FEA-413C-AD7D-75FE6E60D303}" dt="2023-12-22T12:27:48.209" v="751" actId="14100"/>
          <ac:spMkLst>
            <pc:docMk/>
            <pc:sldMk cId="3066011744" sldId="271"/>
            <ac:spMk id="8" creationId="{F6AC955C-F098-E35C-C44C-EE9728F5BDEA}"/>
          </ac:spMkLst>
        </pc:spChg>
        <pc:spChg chg="add mod">
          <ac:chgData name="Shivanjali S" userId="b1a1d8db-e1c3-4223-ac2e-c18ed90a4048" providerId="ADAL" clId="{FE97CF51-8FEA-413C-AD7D-75FE6E60D303}" dt="2023-12-22T12:27:37.232" v="749" actId="20577"/>
          <ac:spMkLst>
            <pc:docMk/>
            <pc:sldMk cId="3066011744" sldId="271"/>
            <ac:spMk id="10" creationId="{2649813D-0A4D-5FA7-B437-76D673F7D740}"/>
          </ac:spMkLst>
        </pc:spChg>
        <pc:spChg chg="add mod">
          <ac:chgData name="Shivanjali S" userId="b1a1d8db-e1c3-4223-ac2e-c18ed90a4048" providerId="ADAL" clId="{FE97CF51-8FEA-413C-AD7D-75FE6E60D303}" dt="2023-12-22T12:26:35.384" v="721"/>
          <ac:spMkLst>
            <pc:docMk/>
            <pc:sldMk cId="3066011744" sldId="271"/>
            <ac:spMk id="12" creationId="{73A8C3CC-32CC-08B8-FB58-4541B84199BE}"/>
          </ac:spMkLst>
        </pc:spChg>
        <pc:spChg chg="mod">
          <ac:chgData name="Shivanjali S" userId="b1a1d8db-e1c3-4223-ac2e-c18ed90a4048" providerId="ADAL" clId="{FE97CF51-8FEA-413C-AD7D-75FE6E60D303}" dt="2023-12-22T12:26:51.924" v="746" actId="20577"/>
          <ac:spMkLst>
            <pc:docMk/>
            <pc:sldMk cId="3066011744" sldId="271"/>
            <ac:spMk id="32" creationId="{C45CBD33-A358-7A9E-A167-1AFC67E2C0EC}"/>
          </ac:spMkLst>
        </pc:spChg>
        <pc:spChg chg="mod">
          <ac:chgData name="Shivanjali S" userId="b1a1d8db-e1c3-4223-ac2e-c18ed90a4048" providerId="ADAL" clId="{FE97CF51-8FEA-413C-AD7D-75FE6E60D303}" dt="2023-12-22T12:26:27.656" v="694" actId="20577"/>
          <ac:spMkLst>
            <pc:docMk/>
            <pc:sldMk cId="3066011744" sldId="271"/>
            <ac:spMk id="34" creationId="{70D8BBE8-41B4-5413-F87C-6297EBF2FFE9}"/>
          </ac:spMkLst>
        </pc:spChg>
        <pc:spChg chg="del">
          <ac:chgData name="Shivanjali S" userId="b1a1d8db-e1c3-4223-ac2e-c18ed90a4048" providerId="ADAL" clId="{FE97CF51-8FEA-413C-AD7D-75FE6E60D303}" dt="2023-12-22T11:40:21.320" v="410" actId="478"/>
          <ac:spMkLst>
            <pc:docMk/>
            <pc:sldMk cId="3066011744" sldId="271"/>
            <ac:spMk id="35" creationId="{E84CA562-EEF0-C8AF-4C7A-EC1268383FCA}"/>
          </ac:spMkLst>
        </pc:spChg>
        <pc:spChg chg="del">
          <ac:chgData name="Shivanjali S" userId="b1a1d8db-e1c3-4223-ac2e-c18ed90a4048" providerId="ADAL" clId="{FE97CF51-8FEA-413C-AD7D-75FE6E60D303}" dt="2023-12-22T11:18:52.920" v="353" actId="478"/>
          <ac:spMkLst>
            <pc:docMk/>
            <pc:sldMk cId="3066011744" sldId="271"/>
            <ac:spMk id="37" creationId="{A83B8076-7399-9444-B0C5-5E947278A853}"/>
          </ac:spMkLst>
        </pc:spChg>
        <pc:grpChg chg="add mod">
          <ac:chgData name="Shivanjali S" userId="b1a1d8db-e1c3-4223-ac2e-c18ed90a4048" providerId="ADAL" clId="{FE97CF51-8FEA-413C-AD7D-75FE6E60D303}" dt="2023-12-28T05:15:34.994" v="838" actId="1035"/>
          <ac:grpSpMkLst>
            <pc:docMk/>
            <pc:sldMk cId="3066011744" sldId="271"/>
            <ac:grpSpMk id="9" creationId="{B4B4C923-5C98-33C7-106C-8E0171BEEED0}"/>
          </ac:grpSpMkLst>
        </pc:grpChg>
        <pc:picChg chg="add del mod">
          <ac:chgData name="Shivanjali S" userId="b1a1d8db-e1c3-4223-ac2e-c18ed90a4048" providerId="ADAL" clId="{FE97CF51-8FEA-413C-AD7D-75FE6E60D303}" dt="2023-12-22T12:28:01.208" v="773" actId="478"/>
          <ac:picMkLst>
            <pc:docMk/>
            <pc:sldMk cId="3066011744" sldId="271"/>
            <ac:picMk id="13" creationId="{479F7AA1-C3B9-F72D-2E09-9356D38F336B}"/>
          </ac:picMkLst>
        </pc:picChg>
        <pc:picChg chg="add del mod">
          <ac:chgData name="Shivanjali S" userId="b1a1d8db-e1c3-4223-ac2e-c18ed90a4048" providerId="ADAL" clId="{FE97CF51-8FEA-413C-AD7D-75FE6E60D303}" dt="2023-12-22T12:29:31.362" v="792" actId="478"/>
          <ac:picMkLst>
            <pc:docMk/>
            <pc:sldMk cId="3066011744" sldId="271"/>
            <ac:picMk id="14" creationId="{BFC4B679-BBA4-06CE-EFA1-69ADC924363A}"/>
          </ac:picMkLst>
        </pc:picChg>
        <pc:picChg chg="add del mod">
          <ac:chgData name="Shivanjali S" userId="b1a1d8db-e1c3-4223-ac2e-c18ed90a4048" providerId="ADAL" clId="{FE97CF51-8FEA-413C-AD7D-75FE6E60D303}" dt="2023-12-28T05:15:00.676" v="818" actId="478"/>
          <ac:picMkLst>
            <pc:docMk/>
            <pc:sldMk cId="3066011744" sldId="271"/>
            <ac:picMk id="15" creationId="{0ECF121F-FEDC-BA3F-11E4-AC707B506FEF}"/>
          </ac:picMkLst>
        </pc:picChg>
        <pc:picChg chg="add mod">
          <ac:chgData name="Shivanjali S" userId="b1a1d8db-e1c3-4223-ac2e-c18ed90a4048" providerId="ADAL" clId="{FE97CF51-8FEA-413C-AD7D-75FE6E60D303}" dt="2023-12-28T05:16:09.074" v="839" actId="1076"/>
          <ac:picMkLst>
            <pc:docMk/>
            <pc:sldMk cId="3066011744" sldId="271"/>
            <ac:picMk id="16" creationId="{32F965E0-9E03-F8CA-40C5-34477337673D}"/>
          </ac:picMkLst>
        </pc:picChg>
        <pc:cxnChg chg="add del mod replST">
          <ac:chgData name="Shivanjali S" userId="b1a1d8db-e1c3-4223-ac2e-c18ed90a4048" providerId="ADAL" clId="{FE97CF51-8FEA-413C-AD7D-75FE6E60D303}" dt="2023-12-22T11:18:57.074" v="381"/>
          <ac:cxnSpMkLst>
            <pc:docMk/>
            <pc:sldMk cId="3066011744" sldId="271"/>
            <ac:cxnSpMk id="2" creationId="{1FA6CFD3-D561-7C02-EDC0-DB02CCA1A075}"/>
          </ac:cxnSpMkLst>
        </pc:cxnChg>
        <pc:cxnChg chg="add del mod replST">
          <ac:chgData name="Shivanjali S" userId="b1a1d8db-e1c3-4223-ac2e-c18ed90a4048" providerId="ADAL" clId="{FE97CF51-8FEA-413C-AD7D-75FE6E60D303}" dt="2023-12-22T12:26:35.394" v="723"/>
          <ac:cxnSpMkLst>
            <pc:docMk/>
            <pc:sldMk cId="3066011744" sldId="271"/>
            <ac:cxnSpMk id="11" creationId="{6FB4B38B-0871-0655-3D7C-3B0B7BE64184}"/>
          </ac:cxnSpMkLst>
        </pc:cxnChg>
      </pc:sldChg>
      <pc:sldChg chg="ord">
        <pc:chgData name="Shivanjali S" userId="b1a1d8db-e1c3-4223-ac2e-c18ed90a4048" providerId="ADAL" clId="{FE97CF51-8FEA-413C-AD7D-75FE6E60D303}" dt="2023-12-28T11:14:49.235" v="3051"/>
        <pc:sldMkLst>
          <pc:docMk/>
          <pc:sldMk cId="1071076212" sldId="272"/>
        </pc:sldMkLst>
      </pc:sldChg>
      <pc:sldChg chg="addSp delSp modSp mod">
        <pc:chgData name="Shivanjali S" userId="b1a1d8db-e1c3-4223-ac2e-c18ed90a4048" providerId="ADAL" clId="{FE97CF51-8FEA-413C-AD7D-75FE6E60D303}" dt="2023-12-28T11:25:10.017" v="3237" actId="207"/>
        <pc:sldMkLst>
          <pc:docMk/>
          <pc:sldMk cId="176914838" sldId="276"/>
        </pc:sldMkLst>
        <pc:spChg chg="mod">
          <ac:chgData name="Shivanjali S" userId="b1a1d8db-e1c3-4223-ac2e-c18ed90a4048" providerId="ADAL" clId="{FE97CF51-8FEA-413C-AD7D-75FE6E60D303}" dt="2023-12-28T11:25:05.495" v="3235" actId="207"/>
          <ac:spMkLst>
            <pc:docMk/>
            <pc:sldMk cId="176914838" sldId="276"/>
            <ac:spMk id="3" creationId="{C950F53E-3D95-E7DA-EF67-0FCAB93565E5}"/>
          </ac:spMkLst>
        </pc:spChg>
        <pc:spChg chg="mod">
          <ac:chgData name="Shivanjali S" userId="b1a1d8db-e1c3-4223-ac2e-c18ed90a4048" providerId="ADAL" clId="{FE97CF51-8FEA-413C-AD7D-75FE6E60D303}" dt="2023-12-28T11:25:08.021" v="3236" actId="207"/>
          <ac:spMkLst>
            <pc:docMk/>
            <pc:sldMk cId="176914838" sldId="276"/>
            <ac:spMk id="4" creationId="{BB29440D-05D9-7D39-C47B-BAE4B000BE7A}"/>
          </ac:spMkLst>
        </pc:spChg>
        <pc:spChg chg="mod">
          <ac:chgData name="Shivanjali S" userId="b1a1d8db-e1c3-4223-ac2e-c18ed90a4048" providerId="ADAL" clId="{FE97CF51-8FEA-413C-AD7D-75FE6E60D303}" dt="2023-12-28T11:25:10.017" v="3237" actId="207"/>
          <ac:spMkLst>
            <pc:docMk/>
            <pc:sldMk cId="176914838" sldId="276"/>
            <ac:spMk id="5" creationId="{725E13F6-6113-71E5-F34F-4AA2264B5451}"/>
          </ac:spMkLst>
        </pc:spChg>
        <pc:spChg chg="del mod">
          <ac:chgData name="Shivanjali S" userId="b1a1d8db-e1c3-4223-ac2e-c18ed90a4048" providerId="ADAL" clId="{FE97CF51-8FEA-413C-AD7D-75FE6E60D303}" dt="2023-12-28T11:23:49.627" v="3216" actId="478"/>
          <ac:spMkLst>
            <pc:docMk/>
            <pc:sldMk cId="176914838" sldId="276"/>
            <ac:spMk id="6" creationId="{A1A7381D-4CD5-A357-E997-F29D3884A523}"/>
          </ac:spMkLst>
        </pc:spChg>
        <pc:spChg chg="add del mod">
          <ac:chgData name="Shivanjali S" userId="b1a1d8db-e1c3-4223-ac2e-c18ed90a4048" providerId="ADAL" clId="{FE97CF51-8FEA-413C-AD7D-75FE6E60D303}" dt="2023-12-28T11:23:51.948" v="3217" actId="478"/>
          <ac:spMkLst>
            <pc:docMk/>
            <pc:sldMk cId="176914838" sldId="276"/>
            <ac:spMk id="8" creationId="{D99EBF29-0CA8-C6A4-8F72-1781FEA5FE1B}"/>
          </ac:spMkLst>
        </pc:spChg>
        <pc:picChg chg="del mod">
          <ac:chgData name="Shivanjali S" userId="b1a1d8db-e1c3-4223-ac2e-c18ed90a4048" providerId="ADAL" clId="{FE97CF51-8FEA-413C-AD7D-75FE6E60D303}" dt="2023-12-28T11:23:49.627" v="3216" actId="478"/>
          <ac:picMkLst>
            <pc:docMk/>
            <pc:sldMk cId="176914838" sldId="276"/>
            <ac:picMk id="27" creationId="{5D1830A9-B24A-8050-D111-CD732FA90AD6}"/>
          </ac:picMkLst>
        </pc:picChg>
        <pc:picChg chg="mod">
          <ac:chgData name="Shivanjali S" userId="b1a1d8db-e1c3-4223-ac2e-c18ed90a4048" providerId="ADAL" clId="{FE97CF51-8FEA-413C-AD7D-75FE6E60D303}" dt="2023-12-28T11:22:54.169" v="3178" actId="1036"/>
          <ac:picMkLst>
            <pc:docMk/>
            <pc:sldMk cId="176914838" sldId="276"/>
            <ac:picMk id="28" creationId="{EEA1EC8E-0FE8-F629-E15B-DC6A4C683C4A}"/>
          </ac:picMkLst>
        </pc:picChg>
        <pc:picChg chg="mod">
          <ac:chgData name="Shivanjali S" userId="b1a1d8db-e1c3-4223-ac2e-c18ed90a4048" providerId="ADAL" clId="{FE97CF51-8FEA-413C-AD7D-75FE6E60D303}" dt="2023-12-28T11:24:44.406" v="3234" actId="1035"/>
          <ac:picMkLst>
            <pc:docMk/>
            <pc:sldMk cId="176914838" sldId="276"/>
            <ac:picMk id="29" creationId="{71DDC7C1-F437-5D75-EDA1-709A5C0DB21A}"/>
          </ac:picMkLst>
        </pc:picChg>
      </pc:sldChg>
      <pc:sldChg chg="del">
        <pc:chgData name="Shivanjali S" userId="b1a1d8db-e1c3-4223-ac2e-c18ed90a4048" providerId="ADAL" clId="{FE97CF51-8FEA-413C-AD7D-75FE6E60D303}" dt="2023-12-28T07:52:57.298" v="1952" actId="47"/>
        <pc:sldMkLst>
          <pc:docMk/>
          <pc:sldMk cId="2036620006" sldId="277"/>
        </pc:sldMkLst>
      </pc:sldChg>
      <pc:sldChg chg="del">
        <pc:chgData name="Shivanjali S" userId="b1a1d8db-e1c3-4223-ac2e-c18ed90a4048" providerId="ADAL" clId="{FE97CF51-8FEA-413C-AD7D-75FE6E60D303}" dt="2023-12-28T07:53:01.522" v="1953" actId="47"/>
        <pc:sldMkLst>
          <pc:docMk/>
          <pc:sldMk cId="2578893596" sldId="278"/>
        </pc:sldMkLst>
      </pc:sldChg>
      <pc:sldChg chg="del">
        <pc:chgData name="Shivanjali S" userId="b1a1d8db-e1c3-4223-ac2e-c18ed90a4048" providerId="ADAL" clId="{FE97CF51-8FEA-413C-AD7D-75FE6E60D303}" dt="2023-12-28T07:53:02.136" v="1954" actId="47"/>
        <pc:sldMkLst>
          <pc:docMk/>
          <pc:sldMk cId="861393467" sldId="279"/>
        </pc:sldMkLst>
      </pc:sldChg>
      <pc:sldChg chg="del">
        <pc:chgData name="Shivanjali S" userId="b1a1d8db-e1c3-4223-ac2e-c18ed90a4048" providerId="ADAL" clId="{FE97CF51-8FEA-413C-AD7D-75FE6E60D303}" dt="2023-12-28T07:53:02.962" v="1955" actId="47"/>
        <pc:sldMkLst>
          <pc:docMk/>
          <pc:sldMk cId="1215483399" sldId="280"/>
        </pc:sldMkLst>
      </pc:sldChg>
      <pc:sldChg chg="del">
        <pc:chgData name="Shivanjali S" userId="b1a1d8db-e1c3-4223-ac2e-c18ed90a4048" providerId="ADAL" clId="{FE97CF51-8FEA-413C-AD7D-75FE6E60D303}" dt="2023-12-28T07:53:03.544" v="1956" actId="47"/>
        <pc:sldMkLst>
          <pc:docMk/>
          <pc:sldMk cId="3260723414" sldId="281"/>
        </pc:sldMkLst>
      </pc:sldChg>
      <pc:sldChg chg="del">
        <pc:chgData name="Shivanjali S" userId="b1a1d8db-e1c3-4223-ac2e-c18ed90a4048" providerId="ADAL" clId="{FE97CF51-8FEA-413C-AD7D-75FE6E60D303}" dt="2023-12-28T07:53:04.234" v="1957" actId="47"/>
        <pc:sldMkLst>
          <pc:docMk/>
          <pc:sldMk cId="3112179494" sldId="282"/>
        </pc:sldMkLst>
      </pc:sldChg>
      <pc:sldChg chg="del">
        <pc:chgData name="Shivanjali S" userId="b1a1d8db-e1c3-4223-ac2e-c18ed90a4048" providerId="ADAL" clId="{FE97CF51-8FEA-413C-AD7D-75FE6E60D303}" dt="2023-12-28T07:53:04.740" v="1958" actId="47"/>
        <pc:sldMkLst>
          <pc:docMk/>
          <pc:sldMk cId="2747746044" sldId="283"/>
        </pc:sldMkLst>
      </pc:sldChg>
      <pc:sldChg chg="del">
        <pc:chgData name="Shivanjali S" userId="b1a1d8db-e1c3-4223-ac2e-c18ed90a4048" providerId="ADAL" clId="{FE97CF51-8FEA-413C-AD7D-75FE6E60D303}" dt="2023-12-28T07:53:05.576" v="1959" actId="47"/>
        <pc:sldMkLst>
          <pc:docMk/>
          <pc:sldMk cId="4005574598" sldId="284"/>
        </pc:sldMkLst>
      </pc:sldChg>
      <pc:sldChg chg="del">
        <pc:chgData name="Shivanjali S" userId="b1a1d8db-e1c3-4223-ac2e-c18ed90a4048" providerId="ADAL" clId="{FE97CF51-8FEA-413C-AD7D-75FE6E60D303}" dt="2023-12-28T07:53:06.263" v="1960" actId="47"/>
        <pc:sldMkLst>
          <pc:docMk/>
          <pc:sldMk cId="2234581662" sldId="285"/>
        </pc:sldMkLst>
      </pc:sldChg>
      <pc:sldChg chg="del">
        <pc:chgData name="Shivanjali S" userId="b1a1d8db-e1c3-4223-ac2e-c18ed90a4048" providerId="ADAL" clId="{FE97CF51-8FEA-413C-AD7D-75FE6E60D303}" dt="2023-12-28T07:53:06.809" v="1961" actId="47"/>
        <pc:sldMkLst>
          <pc:docMk/>
          <pc:sldMk cId="1462788191" sldId="286"/>
        </pc:sldMkLst>
      </pc:sldChg>
      <pc:sldChg chg="del">
        <pc:chgData name="Shivanjali S" userId="b1a1d8db-e1c3-4223-ac2e-c18ed90a4048" providerId="ADAL" clId="{FE97CF51-8FEA-413C-AD7D-75FE6E60D303}" dt="2023-12-28T07:53:07.578" v="1962" actId="47"/>
        <pc:sldMkLst>
          <pc:docMk/>
          <pc:sldMk cId="4181008967" sldId="287"/>
        </pc:sldMkLst>
      </pc:sldChg>
      <pc:sldChg chg="del">
        <pc:chgData name="Shivanjali S" userId="b1a1d8db-e1c3-4223-ac2e-c18ed90a4048" providerId="ADAL" clId="{FE97CF51-8FEA-413C-AD7D-75FE6E60D303}" dt="2023-12-28T07:53:08.132" v="1963" actId="47"/>
        <pc:sldMkLst>
          <pc:docMk/>
          <pc:sldMk cId="3756979708" sldId="288"/>
        </pc:sldMkLst>
      </pc:sldChg>
      <pc:sldChg chg="del">
        <pc:chgData name="Shivanjali S" userId="b1a1d8db-e1c3-4223-ac2e-c18ed90a4048" providerId="ADAL" clId="{FE97CF51-8FEA-413C-AD7D-75FE6E60D303}" dt="2023-12-28T07:53:08.652" v="1964" actId="47"/>
        <pc:sldMkLst>
          <pc:docMk/>
          <pc:sldMk cId="222454854" sldId="289"/>
        </pc:sldMkLst>
      </pc:sldChg>
      <pc:sldChg chg="del">
        <pc:chgData name="Shivanjali S" userId="b1a1d8db-e1c3-4223-ac2e-c18ed90a4048" providerId="ADAL" clId="{FE97CF51-8FEA-413C-AD7D-75FE6E60D303}" dt="2023-12-28T07:53:09.207" v="1965" actId="47"/>
        <pc:sldMkLst>
          <pc:docMk/>
          <pc:sldMk cId="3581696611" sldId="290"/>
        </pc:sldMkLst>
      </pc:sldChg>
      <pc:sldChg chg="del">
        <pc:chgData name="Shivanjali S" userId="b1a1d8db-e1c3-4223-ac2e-c18ed90a4048" providerId="ADAL" clId="{FE97CF51-8FEA-413C-AD7D-75FE6E60D303}" dt="2023-12-22T10:00:50.246" v="19" actId="47"/>
        <pc:sldMkLst>
          <pc:docMk/>
          <pc:sldMk cId="787604639" sldId="291"/>
        </pc:sldMkLst>
      </pc:sldChg>
      <pc:sldChg chg="modSp mod">
        <pc:chgData name="Shivanjali S" userId="b1a1d8db-e1c3-4223-ac2e-c18ed90a4048" providerId="ADAL" clId="{FE97CF51-8FEA-413C-AD7D-75FE6E60D303}" dt="2023-12-22T10:01:12.936" v="56" actId="20577"/>
        <pc:sldMkLst>
          <pc:docMk/>
          <pc:sldMk cId="1620506702" sldId="292"/>
        </pc:sldMkLst>
        <pc:spChg chg="mod">
          <ac:chgData name="Shivanjali S" userId="b1a1d8db-e1c3-4223-ac2e-c18ed90a4048" providerId="ADAL" clId="{FE97CF51-8FEA-413C-AD7D-75FE6E60D303}" dt="2023-12-22T10:01:12.936" v="56" actId="20577"/>
          <ac:spMkLst>
            <pc:docMk/>
            <pc:sldMk cId="1620506702" sldId="292"/>
            <ac:spMk id="25" creationId="{9EB17C61-05F8-392F-4048-1233AC59FDAE}"/>
          </ac:spMkLst>
        </pc:spChg>
      </pc:sldChg>
      <pc:sldChg chg="modSp mod">
        <pc:chgData name="Shivanjali S" userId="b1a1d8db-e1c3-4223-ac2e-c18ed90a4048" providerId="ADAL" clId="{FE97CF51-8FEA-413C-AD7D-75FE6E60D303}" dt="2023-12-28T11:20:21.009" v="3105" actId="20577"/>
        <pc:sldMkLst>
          <pc:docMk/>
          <pc:sldMk cId="877789691" sldId="294"/>
        </pc:sldMkLst>
        <pc:spChg chg="mod">
          <ac:chgData name="Shivanjali S" userId="b1a1d8db-e1c3-4223-ac2e-c18ed90a4048" providerId="ADAL" clId="{FE97CF51-8FEA-413C-AD7D-75FE6E60D303}" dt="2023-12-28T11:19:41.184" v="3100" actId="20577"/>
          <ac:spMkLst>
            <pc:docMk/>
            <pc:sldMk cId="877789691" sldId="294"/>
            <ac:spMk id="2" creationId="{C8B3DA8E-69E6-B266-1A11-17D55E48B347}"/>
          </ac:spMkLst>
        </pc:spChg>
        <pc:spChg chg="mod">
          <ac:chgData name="Shivanjali S" userId="b1a1d8db-e1c3-4223-ac2e-c18ed90a4048" providerId="ADAL" clId="{FE97CF51-8FEA-413C-AD7D-75FE6E60D303}" dt="2023-12-28T11:20:21.009" v="3105" actId="20577"/>
          <ac:spMkLst>
            <pc:docMk/>
            <pc:sldMk cId="877789691" sldId="294"/>
            <ac:spMk id="3" creationId="{26DDBC8C-F0A1-02CF-84FC-DE9D86A77F11}"/>
          </ac:spMkLst>
        </pc:spChg>
        <pc:spChg chg="mod">
          <ac:chgData name="Shivanjali S" userId="b1a1d8db-e1c3-4223-ac2e-c18ed90a4048" providerId="ADAL" clId="{FE97CF51-8FEA-413C-AD7D-75FE6E60D303}" dt="2023-12-28T11:19:08.514" v="3093" actId="20577"/>
          <ac:spMkLst>
            <pc:docMk/>
            <pc:sldMk cId="877789691" sldId="294"/>
            <ac:spMk id="4" creationId="{3D2C483C-2397-2A60-C1BC-40404E768286}"/>
          </ac:spMkLst>
        </pc:spChg>
        <pc:spChg chg="mod">
          <ac:chgData name="Shivanjali S" userId="b1a1d8db-e1c3-4223-ac2e-c18ed90a4048" providerId="ADAL" clId="{FE97CF51-8FEA-413C-AD7D-75FE6E60D303}" dt="2023-12-28T11:18:58.188" v="3090" actId="20577"/>
          <ac:spMkLst>
            <pc:docMk/>
            <pc:sldMk cId="877789691" sldId="294"/>
            <ac:spMk id="5" creationId="{ABE7ACEE-E11C-4DCD-1E48-7CA2E43E1198}"/>
          </ac:spMkLst>
        </pc:spChg>
        <pc:spChg chg="mod">
          <ac:chgData name="Shivanjali S" userId="b1a1d8db-e1c3-4223-ac2e-c18ed90a4048" providerId="ADAL" clId="{FE97CF51-8FEA-413C-AD7D-75FE6E60D303}" dt="2023-12-28T11:18:48.027" v="3087" actId="20577"/>
          <ac:spMkLst>
            <pc:docMk/>
            <pc:sldMk cId="877789691" sldId="294"/>
            <ac:spMk id="6" creationId="{458BD640-3787-AF7E-54DE-FED4F4F14056}"/>
          </ac:spMkLst>
        </pc:spChg>
        <pc:spChg chg="mod">
          <ac:chgData name="Shivanjali S" userId="b1a1d8db-e1c3-4223-ac2e-c18ed90a4048" providerId="ADAL" clId="{FE97CF51-8FEA-413C-AD7D-75FE6E60D303}" dt="2023-12-28T11:18:34.980" v="3082" actId="20577"/>
          <ac:spMkLst>
            <pc:docMk/>
            <pc:sldMk cId="877789691" sldId="294"/>
            <ac:spMk id="7" creationId="{7B67C950-FF36-AEF1-D072-1F34712D0C9F}"/>
          </ac:spMkLst>
        </pc:spChg>
        <pc:spChg chg="mod">
          <ac:chgData name="Shivanjali S" userId="b1a1d8db-e1c3-4223-ac2e-c18ed90a4048" providerId="ADAL" clId="{FE97CF51-8FEA-413C-AD7D-75FE6E60D303}" dt="2023-12-28T11:18:11.329" v="3079" actId="20577"/>
          <ac:spMkLst>
            <pc:docMk/>
            <pc:sldMk cId="877789691" sldId="294"/>
            <ac:spMk id="16" creationId="{3E3F581E-A6C3-263B-8782-F2C3687CA655}"/>
          </ac:spMkLst>
        </pc:spChg>
      </pc:sldChg>
      <pc:sldChg chg="del">
        <pc:chgData name="Shivanjali S" userId="b1a1d8db-e1c3-4223-ac2e-c18ed90a4048" providerId="ADAL" clId="{FE97CF51-8FEA-413C-AD7D-75FE6E60D303}" dt="2023-12-28T11:15:33.778" v="3052" actId="47"/>
        <pc:sldMkLst>
          <pc:docMk/>
          <pc:sldMk cId="3666711677" sldId="295"/>
        </pc:sldMkLst>
      </pc:sldChg>
      <pc:sldChg chg="modSp mod">
        <pc:chgData name="Shivanjali S" userId="b1a1d8db-e1c3-4223-ac2e-c18ed90a4048" providerId="ADAL" clId="{FE97CF51-8FEA-413C-AD7D-75FE6E60D303}" dt="2023-12-28T11:19:35.751" v="3098"/>
        <pc:sldMkLst>
          <pc:docMk/>
          <pc:sldMk cId="2252011926" sldId="296"/>
        </pc:sldMkLst>
        <pc:spChg chg="mod">
          <ac:chgData name="Shivanjali S" userId="b1a1d8db-e1c3-4223-ac2e-c18ed90a4048" providerId="ADAL" clId="{FE97CF51-8FEA-413C-AD7D-75FE6E60D303}" dt="2023-12-28T11:19:15.858" v="3094"/>
          <ac:spMkLst>
            <pc:docMk/>
            <pc:sldMk cId="2252011926" sldId="296"/>
            <ac:spMk id="11" creationId="{77B7DF5B-FD8E-98DC-73F7-D43AF2C63189}"/>
          </ac:spMkLst>
        </pc:spChg>
        <pc:spChg chg="mod">
          <ac:chgData name="Shivanjali S" userId="b1a1d8db-e1c3-4223-ac2e-c18ed90a4048" providerId="ADAL" clId="{FE97CF51-8FEA-413C-AD7D-75FE6E60D303}" dt="2023-12-28T11:19:21.693" v="3095"/>
          <ac:spMkLst>
            <pc:docMk/>
            <pc:sldMk cId="2252011926" sldId="296"/>
            <ac:spMk id="12" creationId="{B2911ED5-17DC-30A5-F1D0-07665D3F4320}"/>
          </ac:spMkLst>
        </pc:spChg>
        <pc:spChg chg="mod">
          <ac:chgData name="Shivanjali S" userId="b1a1d8db-e1c3-4223-ac2e-c18ed90a4048" providerId="ADAL" clId="{FE97CF51-8FEA-413C-AD7D-75FE6E60D303}" dt="2023-12-28T11:19:26.716" v="3096"/>
          <ac:spMkLst>
            <pc:docMk/>
            <pc:sldMk cId="2252011926" sldId="296"/>
            <ac:spMk id="13" creationId="{F53818F7-55F3-B420-4E73-16290B5C2553}"/>
          </ac:spMkLst>
        </pc:spChg>
        <pc:spChg chg="mod">
          <ac:chgData name="Shivanjali S" userId="b1a1d8db-e1c3-4223-ac2e-c18ed90a4048" providerId="ADAL" clId="{FE97CF51-8FEA-413C-AD7D-75FE6E60D303}" dt="2023-12-28T11:19:31.558" v="3097"/>
          <ac:spMkLst>
            <pc:docMk/>
            <pc:sldMk cId="2252011926" sldId="296"/>
            <ac:spMk id="14" creationId="{060D6C23-8D34-7FD4-64AC-50102AE63F50}"/>
          </ac:spMkLst>
        </pc:spChg>
        <pc:spChg chg="mod">
          <ac:chgData name="Shivanjali S" userId="b1a1d8db-e1c3-4223-ac2e-c18ed90a4048" providerId="ADAL" clId="{FE97CF51-8FEA-413C-AD7D-75FE6E60D303}" dt="2023-12-28T11:19:35.751" v="3098"/>
          <ac:spMkLst>
            <pc:docMk/>
            <pc:sldMk cId="2252011926" sldId="296"/>
            <ac:spMk id="15" creationId="{0AA3BE49-8C80-8FB3-7248-EC9675CC9028}"/>
          </ac:spMkLst>
        </pc:spChg>
      </pc:sldChg>
      <pc:sldChg chg="addSp delSp modSp mod addCm modNotesTx">
        <pc:chgData name="Shivanjali S" userId="b1a1d8db-e1c3-4223-ac2e-c18ed90a4048" providerId="ADAL" clId="{FE97CF51-8FEA-413C-AD7D-75FE6E60D303}" dt="2023-12-22T12:03:30.433" v="519" actId="207"/>
        <pc:sldMkLst>
          <pc:docMk/>
          <pc:sldMk cId="150403746" sldId="297"/>
        </pc:sldMkLst>
        <pc:spChg chg="mod">
          <ac:chgData name="Shivanjali S" userId="b1a1d8db-e1c3-4223-ac2e-c18ed90a4048" providerId="ADAL" clId="{FE97CF51-8FEA-413C-AD7D-75FE6E60D303}" dt="2023-12-22T12:03:30.433" v="519" actId="207"/>
          <ac:spMkLst>
            <pc:docMk/>
            <pc:sldMk cId="150403746" sldId="297"/>
            <ac:spMk id="2" creationId="{F9B1F1EB-BC84-86D4-A672-78678309EEBE}"/>
          </ac:spMkLst>
        </pc:spChg>
        <pc:spChg chg="mod">
          <ac:chgData name="Shivanjali S" userId="b1a1d8db-e1c3-4223-ac2e-c18ed90a4048" providerId="ADAL" clId="{FE97CF51-8FEA-413C-AD7D-75FE6E60D303}" dt="2023-12-22T11:06:34.667" v="298" actId="12788"/>
          <ac:spMkLst>
            <pc:docMk/>
            <pc:sldMk cId="150403746" sldId="297"/>
            <ac:spMk id="3" creationId="{10A8F081-85E4-E2E2-21FE-878FC01ABA10}"/>
          </ac:spMkLst>
        </pc:spChg>
        <pc:spChg chg="mod">
          <ac:chgData name="Shivanjali S" userId="b1a1d8db-e1c3-4223-ac2e-c18ed90a4048" providerId="ADAL" clId="{FE97CF51-8FEA-413C-AD7D-75FE6E60D303}" dt="2023-12-22T10:43:18.574" v="196" actId="20577"/>
          <ac:spMkLst>
            <pc:docMk/>
            <pc:sldMk cId="150403746" sldId="297"/>
            <ac:spMk id="4" creationId="{0B5C5B88-FB70-D720-F1B7-B382840E88D1}"/>
          </ac:spMkLst>
        </pc:spChg>
        <pc:spChg chg="add mod">
          <ac:chgData name="Shivanjali S" userId="b1a1d8db-e1c3-4223-ac2e-c18ed90a4048" providerId="ADAL" clId="{FE97CF51-8FEA-413C-AD7D-75FE6E60D303}" dt="2023-12-22T10:43:22.851" v="222"/>
          <ac:spMkLst>
            <pc:docMk/>
            <pc:sldMk cId="150403746" sldId="297"/>
            <ac:spMk id="6" creationId="{06A50964-9BF6-39FB-7690-99B36ADE150D}"/>
          </ac:spMkLst>
        </pc:spChg>
        <pc:spChg chg="add mod">
          <ac:chgData name="Shivanjali S" userId="b1a1d8db-e1c3-4223-ac2e-c18ed90a4048" providerId="ADAL" clId="{FE97CF51-8FEA-413C-AD7D-75FE6E60D303}" dt="2023-12-22T12:03:28.105" v="518" actId="207"/>
          <ac:spMkLst>
            <pc:docMk/>
            <pc:sldMk cId="150403746" sldId="297"/>
            <ac:spMk id="7" creationId="{B7E69EC5-0E9E-2D72-C662-39535259A114}"/>
          </ac:spMkLst>
        </pc:spChg>
        <pc:spChg chg="add mod">
          <ac:chgData name="Shivanjali S" userId="b1a1d8db-e1c3-4223-ac2e-c18ed90a4048" providerId="ADAL" clId="{FE97CF51-8FEA-413C-AD7D-75FE6E60D303}" dt="2023-12-22T12:03:25.964" v="517" actId="207"/>
          <ac:spMkLst>
            <pc:docMk/>
            <pc:sldMk cId="150403746" sldId="297"/>
            <ac:spMk id="8" creationId="{D1E9E528-AABF-BFD4-616B-03FE5A83EC37}"/>
          </ac:spMkLst>
        </pc:spChg>
        <pc:spChg chg="add mod">
          <ac:chgData name="Shivanjali S" userId="b1a1d8db-e1c3-4223-ac2e-c18ed90a4048" providerId="ADAL" clId="{FE97CF51-8FEA-413C-AD7D-75FE6E60D303}" dt="2023-12-22T11:09:49.764" v="312" actId="571"/>
          <ac:spMkLst>
            <pc:docMk/>
            <pc:sldMk cId="150403746" sldId="297"/>
            <ac:spMk id="10" creationId="{27E86AB3-019D-3AB9-0C49-108FD1BA6147}"/>
          </ac:spMkLst>
        </pc:spChg>
        <pc:spChg chg="add mod">
          <ac:chgData name="Shivanjali S" userId="b1a1d8db-e1c3-4223-ac2e-c18ed90a4048" providerId="ADAL" clId="{FE97CF51-8FEA-413C-AD7D-75FE6E60D303}" dt="2023-12-22T11:09:49.764" v="312" actId="571"/>
          <ac:spMkLst>
            <pc:docMk/>
            <pc:sldMk cId="150403746" sldId="297"/>
            <ac:spMk id="11" creationId="{9DE0D351-BE78-7AE9-8704-8F97AB17A932}"/>
          </ac:spMkLst>
        </pc:spChg>
        <pc:picChg chg="add mod modCrop">
          <ac:chgData name="Shivanjali S" userId="b1a1d8db-e1c3-4223-ac2e-c18ed90a4048" providerId="ADAL" clId="{FE97CF51-8FEA-413C-AD7D-75FE6E60D303}" dt="2023-12-22T11:12:14.906" v="326" actId="1076"/>
          <ac:picMkLst>
            <pc:docMk/>
            <pc:sldMk cId="150403746" sldId="297"/>
            <ac:picMk id="9" creationId="{0F262A9B-952F-2D59-13E3-6DD674A5E6FE}"/>
          </ac:picMkLst>
        </pc:picChg>
        <pc:cxnChg chg="add del mod replST">
          <ac:chgData name="Shivanjali S" userId="b1a1d8db-e1c3-4223-ac2e-c18ed90a4048" providerId="ADAL" clId="{FE97CF51-8FEA-413C-AD7D-75FE6E60D303}" dt="2023-12-22T10:43:22.854" v="224"/>
          <ac:cxnSpMkLst>
            <pc:docMk/>
            <pc:sldMk cId="150403746" sldId="297"/>
            <ac:cxnSpMk id="5" creationId="{D4C25036-1770-F0F4-0565-EE889E3BCD17}"/>
          </ac:cxnSpMkLst>
        </pc:cxnChg>
        <pc:extLst>
          <p:ext xmlns:p="http://schemas.openxmlformats.org/presentationml/2006/main" uri="{D6D511B9-2390-475A-947B-AFAB55BFBCF1}">
            <pc226:cmChg xmlns:pc226="http://schemas.microsoft.com/office/powerpoint/2022/06/main/command" chg="add">
              <pc226:chgData name="Shivanjali S" userId="b1a1d8db-e1c3-4223-ac2e-c18ed90a4048" providerId="ADAL" clId="{FE97CF51-8FEA-413C-AD7D-75FE6E60D303}" dt="2023-12-22T11:11:31.242" v="321"/>
              <pc2:cmMkLst xmlns:pc2="http://schemas.microsoft.com/office/powerpoint/2019/9/main/command">
                <pc:docMk/>
                <pc:sldMk cId="150403746" sldId="297"/>
                <pc2:cmMk id="{1C7F71CE-0201-44F0-B7C7-5DCE601A6F61}"/>
              </pc2:cmMkLst>
            </pc226:cmChg>
          </p:ext>
        </pc:extLst>
      </pc:sldChg>
      <pc:sldChg chg="addSp delSp modSp new mod addCm delCm modCm modNotesTx">
        <pc:chgData name="Shivanjali S" userId="b1a1d8db-e1c3-4223-ac2e-c18ed90a4048" providerId="ADAL" clId="{FE97CF51-8FEA-413C-AD7D-75FE6E60D303}" dt="2023-12-28T05:33:50.572" v="911" actId="20577"/>
        <pc:sldMkLst>
          <pc:docMk/>
          <pc:sldMk cId="3115786686" sldId="298"/>
        </pc:sldMkLst>
        <pc:spChg chg="mod">
          <ac:chgData name="Shivanjali S" userId="b1a1d8db-e1c3-4223-ac2e-c18ed90a4048" providerId="ADAL" clId="{FE97CF51-8FEA-413C-AD7D-75FE6E60D303}" dt="2023-12-28T05:19:47.963" v="876" actId="1036"/>
          <ac:spMkLst>
            <pc:docMk/>
            <pc:sldMk cId="3115786686" sldId="298"/>
            <ac:spMk id="2" creationId="{1EC2F692-1A24-A5F7-BA6C-F00A2875B6AB}"/>
          </ac:spMkLst>
        </pc:spChg>
        <pc:spChg chg="del">
          <ac:chgData name="Shivanjali S" userId="b1a1d8db-e1c3-4223-ac2e-c18ed90a4048" providerId="ADAL" clId="{FE97CF51-8FEA-413C-AD7D-75FE6E60D303}" dt="2023-12-28T05:19:54.759" v="877" actId="478"/>
          <ac:spMkLst>
            <pc:docMk/>
            <pc:sldMk cId="3115786686" sldId="298"/>
            <ac:spMk id="3" creationId="{3386FB7E-0180-B055-3F10-1D69AA437A14}"/>
          </ac:spMkLst>
        </pc:spChg>
        <pc:spChg chg="mod">
          <ac:chgData name="Shivanjali S" userId="b1a1d8db-e1c3-4223-ac2e-c18ed90a4048" providerId="ADAL" clId="{FE97CF51-8FEA-413C-AD7D-75FE6E60D303}" dt="2023-12-22T12:16:01.455" v="640" actId="20577"/>
          <ac:spMkLst>
            <pc:docMk/>
            <pc:sldMk cId="3115786686" sldId="298"/>
            <ac:spMk id="4" creationId="{FEB61669-B020-2B2A-206B-8D05E3AC9AE5}"/>
          </ac:spMkLst>
        </pc:spChg>
        <pc:spChg chg="add mod">
          <ac:chgData name="Shivanjali S" userId="b1a1d8db-e1c3-4223-ac2e-c18ed90a4048" providerId="ADAL" clId="{FE97CF51-8FEA-413C-AD7D-75FE6E60D303}" dt="2023-12-22T12:16:04.731" v="666"/>
          <ac:spMkLst>
            <pc:docMk/>
            <pc:sldMk cId="3115786686" sldId="298"/>
            <ac:spMk id="6" creationId="{125B85D6-F039-8565-76B9-7608DE5646DA}"/>
          </ac:spMkLst>
        </pc:spChg>
        <pc:spChg chg="add mod">
          <ac:chgData name="Shivanjali S" userId="b1a1d8db-e1c3-4223-ac2e-c18ed90a4048" providerId="ADAL" clId="{FE97CF51-8FEA-413C-AD7D-75FE6E60D303}" dt="2023-12-28T05:33:50.572" v="911" actId="20577"/>
          <ac:spMkLst>
            <pc:docMk/>
            <pc:sldMk cId="3115786686" sldId="298"/>
            <ac:spMk id="9" creationId="{DEEED6AA-BA1E-D96C-414E-3C28D8EA906F}"/>
          </ac:spMkLst>
        </pc:spChg>
        <pc:picChg chg="add del mod modCrop">
          <ac:chgData name="Shivanjali S" userId="b1a1d8db-e1c3-4223-ac2e-c18ed90a4048" providerId="ADAL" clId="{FE97CF51-8FEA-413C-AD7D-75FE6E60D303}" dt="2023-12-28T05:29:06.452" v="890" actId="478"/>
          <ac:picMkLst>
            <pc:docMk/>
            <pc:sldMk cId="3115786686" sldId="298"/>
            <ac:picMk id="7" creationId="{DAD1681C-CA59-E008-E2AA-0C248517963C}"/>
          </ac:picMkLst>
        </pc:picChg>
        <pc:picChg chg="add mod">
          <ac:chgData name="Shivanjali S" userId="b1a1d8db-e1c3-4223-ac2e-c18ed90a4048" providerId="ADAL" clId="{FE97CF51-8FEA-413C-AD7D-75FE6E60D303}" dt="2023-12-28T05:33:29.725" v="908" actId="1076"/>
          <ac:picMkLst>
            <pc:docMk/>
            <pc:sldMk cId="3115786686" sldId="298"/>
            <ac:picMk id="8" creationId="{A83A8550-11BC-AE50-9F1D-62AACDF872CD}"/>
          </ac:picMkLst>
        </pc:picChg>
        <pc:cxnChg chg="add del mod replST">
          <ac:chgData name="Shivanjali S" userId="b1a1d8db-e1c3-4223-ac2e-c18ed90a4048" providerId="ADAL" clId="{FE97CF51-8FEA-413C-AD7D-75FE6E60D303}" dt="2023-12-22T12:16:04.733" v="668"/>
          <ac:cxnSpMkLst>
            <pc:docMk/>
            <pc:sldMk cId="3115786686" sldId="298"/>
            <ac:cxnSpMk id="5" creationId="{91AFACF2-C6D5-95F1-FE81-32CF8F7959C2}"/>
          </ac:cxnSpMkLst>
        </pc:cxnChg>
        <pc:extLst>
          <p:ext xmlns:p="http://schemas.openxmlformats.org/presentationml/2006/main" uri="{D6D511B9-2390-475A-947B-AFAB55BFBCF1}">
            <pc226:cmChg xmlns:pc226="http://schemas.microsoft.com/office/powerpoint/2022/06/main/command" chg="add del mod">
              <pc226:chgData name="Shivanjali S" userId="b1a1d8db-e1c3-4223-ac2e-c18ed90a4048" providerId="ADAL" clId="{FE97CF51-8FEA-413C-AD7D-75FE6E60D303}" dt="2023-12-28T05:29:08.906" v="892"/>
              <pc2:cmMkLst xmlns:pc2="http://schemas.microsoft.com/office/powerpoint/2019/9/main/command">
                <pc:docMk/>
                <pc:sldMk cId="3115786686" sldId="298"/>
                <pc2:cmMk id="{1871CD7A-9578-4452-BA9E-EF7E4BFF6E47}"/>
              </pc2:cmMkLst>
            </pc226:cmChg>
          </p:ext>
        </pc:extLst>
      </pc:sldChg>
      <pc:sldChg chg="addSp delSp modSp new mod modNotesTx">
        <pc:chgData name="Shivanjali S" userId="b1a1d8db-e1c3-4223-ac2e-c18ed90a4048" providerId="ADAL" clId="{FE97CF51-8FEA-413C-AD7D-75FE6E60D303}" dt="2023-12-28T06:51:31.106" v="1432" actId="20577"/>
        <pc:sldMkLst>
          <pc:docMk/>
          <pc:sldMk cId="2172283899" sldId="299"/>
        </pc:sldMkLst>
        <pc:spChg chg="del">
          <ac:chgData name="Shivanjali S" userId="b1a1d8db-e1c3-4223-ac2e-c18ed90a4048" providerId="ADAL" clId="{FE97CF51-8FEA-413C-AD7D-75FE6E60D303}" dt="2023-12-28T05:45:09.951" v="912" actId="478"/>
          <ac:spMkLst>
            <pc:docMk/>
            <pc:sldMk cId="2172283899" sldId="299"/>
            <ac:spMk id="2" creationId="{91182756-34D8-8798-1D4C-CEDA39AF3AE8}"/>
          </ac:spMkLst>
        </pc:spChg>
        <pc:spChg chg="del">
          <ac:chgData name="Shivanjali S" userId="b1a1d8db-e1c3-4223-ac2e-c18ed90a4048" providerId="ADAL" clId="{FE97CF51-8FEA-413C-AD7D-75FE6E60D303}" dt="2023-12-28T05:45:11.555" v="913" actId="478"/>
          <ac:spMkLst>
            <pc:docMk/>
            <pc:sldMk cId="2172283899" sldId="299"/>
            <ac:spMk id="3" creationId="{BD550074-A7B9-7060-6448-D62625E8CA92}"/>
          </ac:spMkLst>
        </pc:spChg>
        <pc:spChg chg="mod">
          <ac:chgData name="Shivanjali S" userId="b1a1d8db-e1c3-4223-ac2e-c18ed90a4048" providerId="ADAL" clId="{FE97CF51-8FEA-413C-AD7D-75FE6E60D303}" dt="2023-12-28T05:50:16.212" v="970" actId="20577"/>
          <ac:spMkLst>
            <pc:docMk/>
            <pc:sldMk cId="2172283899" sldId="299"/>
            <ac:spMk id="4" creationId="{D4C46B9C-EC9D-8337-009E-7D12A629B435}"/>
          </ac:spMkLst>
        </pc:spChg>
        <pc:spChg chg="del mod topLvl">
          <ac:chgData name="Shivanjali S" userId="b1a1d8db-e1c3-4223-ac2e-c18ed90a4048" providerId="ADAL" clId="{FE97CF51-8FEA-413C-AD7D-75FE6E60D303}" dt="2023-12-28T05:45:57.850" v="920" actId="478"/>
          <ac:spMkLst>
            <pc:docMk/>
            <pc:sldMk cId="2172283899" sldId="299"/>
            <ac:spMk id="7" creationId="{CFA873C5-0829-087E-99FF-0C533D74A32F}"/>
          </ac:spMkLst>
        </pc:spChg>
        <pc:spChg chg="del mod topLvl">
          <ac:chgData name="Shivanjali S" userId="b1a1d8db-e1c3-4223-ac2e-c18ed90a4048" providerId="ADAL" clId="{FE97CF51-8FEA-413C-AD7D-75FE6E60D303}" dt="2023-12-28T05:45:57.850" v="920" actId="478"/>
          <ac:spMkLst>
            <pc:docMk/>
            <pc:sldMk cId="2172283899" sldId="299"/>
            <ac:spMk id="8" creationId="{56428B74-FE64-CD72-43F2-0D6023FEE739}"/>
          </ac:spMkLst>
        </pc:spChg>
        <pc:spChg chg="del mod topLvl">
          <ac:chgData name="Shivanjali S" userId="b1a1d8db-e1c3-4223-ac2e-c18ed90a4048" providerId="ADAL" clId="{FE97CF51-8FEA-413C-AD7D-75FE6E60D303}" dt="2023-12-28T05:45:57.850" v="920" actId="478"/>
          <ac:spMkLst>
            <pc:docMk/>
            <pc:sldMk cId="2172283899" sldId="299"/>
            <ac:spMk id="9" creationId="{3C75DFBB-74B0-93EB-1DDE-2E797E2777F5}"/>
          </ac:spMkLst>
        </pc:spChg>
        <pc:spChg chg="del mod topLvl">
          <ac:chgData name="Shivanjali S" userId="b1a1d8db-e1c3-4223-ac2e-c18ed90a4048" providerId="ADAL" clId="{FE97CF51-8FEA-413C-AD7D-75FE6E60D303}" dt="2023-12-28T05:45:57.850" v="920" actId="478"/>
          <ac:spMkLst>
            <pc:docMk/>
            <pc:sldMk cId="2172283899" sldId="299"/>
            <ac:spMk id="10" creationId="{969DF521-38D2-4D3C-CAA4-6EB947A76522}"/>
          </ac:spMkLst>
        </pc:spChg>
        <pc:spChg chg="del mod topLvl">
          <ac:chgData name="Shivanjali S" userId="b1a1d8db-e1c3-4223-ac2e-c18ed90a4048" providerId="ADAL" clId="{FE97CF51-8FEA-413C-AD7D-75FE6E60D303}" dt="2023-12-28T05:45:57.850" v="920" actId="478"/>
          <ac:spMkLst>
            <pc:docMk/>
            <pc:sldMk cId="2172283899" sldId="299"/>
            <ac:spMk id="17" creationId="{9660414D-9EFB-6333-7AA6-7041F5886839}"/>
          </ac:spMkLst>
        </pc:spChg>
        <pc:spChg chg="del mod topLvl">
          <ac:chgData name="Shivanjali S" userId="b1a1d8db-e1c3-4223-ac2e-c18ed90a4048" providerId="ADAL" clId="{FE97CF51-8FEA-413C-AD7D-75FE6E60D303}" dt="2023-12-28T05:45:57.850" v="920" actId="478"/>
          <ac:spMkLst>
            <pc:docMk/>
            <pc:sldMk cId="2172283899" sldId="299"/>
            <ac:spMk id="18" creationId="{27091E02-A974-2A58-E29E-7B2C21E2AAC8}"/>
          </ac:spMkLst>
        </pc:spChg>
        <pc:spChg chg="del mod topLvl">
          <ac:chgData name="Shivanjali S" userId="b1a1d8db-e1c3-4223-ac2e-c18ed90a4048" providerId="ADAL" clId="{FE97CF51-8FEA-413C-AD7D-75FE6E60D303}" dt="2023-12-28T05:45:57.850" v="920" actId="478"/>
          <ac:spMkLst>
            <pc:docMk/>
            <pc:sldMk cId="2172283899" sldId="299"/>
            <ac:spMk id="20" creationId="{5ECB1B09-A43E-C033-EF23-D80C84BED77A}"/>
          </ac:spMkLst>
        </pc:spChg>
        <pc:spChg chg="del mod topLvl">
          <ac:chgData name="Shivanjali S" userId="b1a1d8db-e1c3-4223-ac2e-c18ed90a4048" providerId="ADAL" clId="{FE97CF51-8FEA-413C-AD7D-75FE6E60D303}" dt="2023-12-28T05:45:57.850" v="920" actId="478"/>
          <ac:spMkLst>
            <pc:docMk/>
            <pc:sldMk cId="2172283899" sldId="299"/>
            <ac:spMk id="21" creationId="{7FE81F27-29AF-3A2F-EB91-D17C01E5FFE2}"/>
          </ac:spMkLst>
        </pc:spChg>
        <pc:spChg chg="mod">
          <ac:chgData name="Shivanjali S" userId="b1a1d8db-e1c3-4223-ac2e-c18ed90a4048" providerId="ADAL" clId="{FE97CF51-8FEA-413C-AD7D-75FE6E60D303}" dt="2023-12-28T05:45:28.995" v="916" actId="165"/>
          <ac:spMkLst>
            <pc:docMk/>
            <pc:sldMk cId="2172283899" sldId="299"/>
            <ac:spMk id="24" creationId="{B37037F8-2CC0-7C33-F161-D6DF4290A9B0}"/>
          </ac:spMkLst>
        </pc:spChg>
        <pc:spChg chg="mod">
          <ac:chgData name="Shivanjali S" userId="b1a1d8db-e1c3-4223-ac2e-c18ed90a4048" providerId="ADAL" clId="{FE97CF51-8FEA-413C-AD7D-75FE6E60D303}" dt="2023-12-28T05:45:28.995" v="916" actId="165"/>
          <ac:spMkLst>
            <pc:docMk/>
            <pc:sldMk cId="2172283899" sldId="299"/>
            <ac:spMk id="25" creationId="{047600D9-22FF-77CC-EE33-BA8D92E6D35B}"/>
          </ac:spMkLst>
        </pc:spChg>
        <pc:spChg chg="mod">
          <ac:chgData name="Shivanjali S" userId="b1a1d8db-e1c3-4223-ac2e-c18ed90a4048" providerId="ADAL" clId="{FE97CF51-8FEA-413C-AD7D-75FE6E60D303}" dt="2023-12-28T05:45:28.995" v="916" actId="165"/>
          <ac:spMkLst>
            <pc:docMk/>
            <pc:sldMk cId="2172283899" sldId="299"/>
            <ac:spMk id="27" creationId="{16F61EBA-7D77-A38C-3F3D-63006E8BE3C3}"/>
          </ac:spMkLst>
        </pc:spChg>
        <pc:spChg chg="mod">
          <ac:chgData name="Shivanjali S" userId="b1a1d8db-e1c3-4223-ac2e-c18ed90a4048" providerId="ADAL" clId="{FE97CF51-8FEA-413C-AD7D-75FE6E60D303}" dt="2023-12-28T05:45:28.995" v="916" actId="165"/>
          <ac:spMkLst>
            <pc:docMk/>
            <pc:sldMk cId="2172283899" sldId="299"/>
            <ac:spMk id="28" creationId="{28800232-4986-5EE9-F116-1A877ADA95E3}"/>
          </ac:spMkLst>
        </pc:spChg>
        <pc:spChg chg="mod">
          <ac:chgData name="Shivanjali S" userId="b1a1d8db-e1c3-4223-ac2e-c18ed90a4048" providerId="ADAL" clId="{FE97CF51-8FEA-413C-AD7D-75FE6E60D303}" dt="2023-12-28T05:45:28.995" v="916" actId="165"/>
          <ac:spMkLst>
            <pc:docMk/>
            <pc:sldMk cId="2172283899" sldId="299"/>
            <ac:spMk id="31" creationId="{8B17C016-F160-30CF-766F-DA7DF0232475}"/>
          </ac:spMkLst>
        </pc:spChg>
        <pc:spChg chg="mod">
          <ac:chgData name="Shivanjali S" userId="b1a1d8db-e1c3-4223-ac2e-c18ed90a4048" providerId="ADAL" clId="{FE97CF51-8FEA-413C-AD7D-75FE6E60D303}" dt="2023-12-28T05:45:28.995" v="916" actId="165"/>
          <ac:spMkLst>
            <pc:docMk/>
            <pc:sldMk cId="2172283899" sldId="299"/>
            <ac:spMk id="32" creationId="{EEC96668-F85D-6FC9-BB30-5D876F367A6E}"/>
          </ac:spMkLst>
        </pc:spChg>
        <pc:spChg chg="mod">
          <ac:chgData name="Shivanjali S" userId="b1a1d8db-e1c3-4223-ac2e-c18ed90a4048" providerId="ADAL" clId="{FE97CF51-8FEA-413C-AD7D-75FE6E60D303}" dt="2023-12-28T05:45:47.180" v="919" actId="208"/>
          <ac:spMkLst>
            <pc:docMk/>
            <pc:sldMk cId="2172283899" sldId="299"/>
            <ac:spMk id="34" creationId="{BA74BE78-7416-9967-B213-8FCCDEE5031C}"/>
          </ac:spMkLst>
        </pc:spChg>
        <pc:spChg chg="mod">
          <ac:chgData name="Shivanjali S" userId="b1a1d8db-e1c3-4223-ac2e-c18ed90a4048" providerId="ADAL" clId="{FE97CF51-8FEA-413C-AD7D-75FE6E60D303}" dt="2023-12-28T05:45:47.180" v="919" actId="208"/>
          <ac:spMkLst>
            <pc:docMk/>
            <pc:sldMk cId="2172283899" sldId="299"/>
            <ac:spMk id="35" creationId="{3BD17C5A-0A78-82B1-29F6-BB6AB0FF05AC}"/>
          </ac:spMkLst>
        </pc:spChg>
        <pc:spChg chg="mod">
          <ac:chgData name="Shivanjali S" userId="b1a1d8db-e1c3-4223-ac2e-c18ed90a4048" providerId="ADAL" clId="{FE97CF51-8FEA-413C-AD7D-75FE6E60D303}" dt="2023-12-28T05:45:28.995" v="916" actId="165"/>
          <ac:spMkLst>
            <pc:docMk/>
            <pc:sldMk cId="2172283899" sldId="299"/>
            <ac:spMk id="38" creationId="{9ABEDA7F-33DE-4D60-4483-A61F9FE00EA8}"/>
          </ac:spMkLst>
        </pc:spChg>
        <pc:spChg chg="mod">
          <ac:chgData name="Shivanjali S" userId="b1a1d8db-e1c3-4223-ac2e-c18ed90a4048" providerId="ADAL" clId="{FE97CF51-8FEA-413C-AD7D-75FE6E60D303}" dt="2023-12-28T05:45:28.995" v="916" actId="165"/>
          <ac:spMkLst>
            <pc:docMk/>
            <pc:sldMk cId="2172283899" sldId="299"/>
            <ac:spMk id="39" creationId="{8E102097-5A16-66D3-C32D-1AB2AA8BB460}"/>
          </ac:spMkLst>
        </pc:spChg>
        <pc:spChg chg="mod">
          <ac:chgData name="Shivanjali S" userId="b1a1d8db-e1c3-4223-ac2e-c18ed90a4048" providerId="ADAL" clId="{FE97CF51-8FEA-413C-AD7D-75FE6E60D303}" dt="2023-12-28T05:45:28.995" v="916" actId="165"/>
          <ac:spMkLst>
            <pc:docMk/>
            <pc:sldMk cId="2172283899" sldId="299"/>
            <ac:spMk id="41" creationId="{6057223E-09D6-A5D0-CF2E-304AB7C94F5E}"/>
          </ac:spMkLst>
        </pc:spChg>
        <pc:spChg chg="mod">
          <ac:chgData name="Shivanjali S" userId="b1a1d8db-e1c3-4223-ac2e-c18ed90a4048" providerId="ADAL" clId="{FE97CF51-8FEA-413C-AD7D-75FE6E60D303}" dt="2023-12-28T05:45:28.995" v="916" actId="165"/>
          <ac:spMkLst>
            <pc:docMk/>
            <pc:sldMk cId="2172283899" sldId="299"/>
            <ac:spMk id="42" creationId="{0146C51E-7F8D-F537-5912-F1D616D57AE2}"/>
          </ac:spMkLst>
        </pc:spChg>
        <pc:spChg chg="del mod topLvl">
          <ac:chgData name="Shivanjali S" userId="b1a1d8db-e1c3-4223-ac2e-c18ed90a4048" providerId="ADAL" clId="{FE97CF51-8FEA-413C-AD7D-75FE6E60D303}" dt="2023-12-28T05:45:57.850" v="920" actId="478"/>
          <ac:spMkLst>
            <pc:docMk/>
            <pc:sldMk cId="2172283899" sldId="299"/>
            <ac:spMk id="43" creationId="{4E63B61F-1058-C5E0-BD95-F500E97728F1}"/>
          </ac:spMkLst>
        </pc:spChg>
        <pc:spChg chg="del mod topLvl">
          <ac:chgData name="Shivanjali S" userId="b1a1d8db-e1c3-4223-ac2e-c18ed90a4048" providerId="ADAL" clId="{FE97CF51-8FEA-413C-AD7D-75FE6E60D303}" dt="2023-12-28T05:45:57.850" v="920" actId="478"/>
          <ac:spMkLst>
            <pc:docMk/>
            <pc:sldMk cId="2172283899" sldId="299"/>
            <ac:spMk id="44" creationId="{E6EB1BFF-417C-BD56-C3D1-47D7DCEAC63C}"/>
          </ac:spMkLst>
        </pc:spChg>
        <pc:spChg chg="del mod topLvl">
          <ac:chgData name="Shivanjali S" userId="b1a1d8db-e1c3-4223-ac2e-c18ed90a4048" providerId="ADAL" clId="{FE97CF51-8FEA-413C-AD7D-75FE6E60D303}" dt="2023-12-28T06:15:48.316" v="1198" actId="478"/>
          <ac:spMkLst>
            <pc:docMk/>
            <pc:sldMk cId="2172283899" sldId="299"/>
            <ac:spMk id="47" creationId="{C9A565DD-BD54-8DC3-29E6-5EC1591521DD}"/>
          </ac:spMkLst>
        </pc:spChg>
        <pc:spChg chg="del mod topLvl">
          <ac:chgData name="Shivanjali S" userId="b1a1d8db-e1c3-4223-ac2e-c18ed90a4048" providerId="ADAL" clId="{FE97CF51-8FEA-413C-AD7D-75FE6E60D303}" dt="2023-12-28T06:15:48.316" v="1198" actId="478"/>
          <ac:spMkLst>
            <pc:docMk/>
            <pc:sldMk cId="2172283899" sldId="299"/>
            <ac:spMk id="49" creationId="{AAB10148-CCCE-23CE-CBEE-88FBB3FC8EDD}"/>
          </ac:spMkLst>
        </pc:spChg>
        <pc:spChg chg="del mod topLvl">
          <ac:chgData name="Shivanjali S" userId="b1a1d8db-e1c3-4223-ac2e-c18ed90a4048" providerId="ADAL" clId="{FE97CF51-8FEA-413C-AD7D-75FE6E60D303}" dt="2023-12-28T06:15:48.316" v="1198" actId="478"/>
          <ac:spMkLst>
            <pc:docMk/>
            <pc:sldMk cId="2172283899" sldId="299"/>
            <ac:spMk id="51" creationId="{18C3D06D-38BF-436A-8184-24560DAD12DA}"/>
          </ac:spMkLst>
        </pc:spChg>
        <pc:spChg chg="del mod topLvl">
          <ac:chgData name="Shivanjali S" userId="b1a1d8db-e1c3-4223-ac2e-c18ed90a4048" providerId="ADAL" clId="{FE97CF51-8FEA-413C-AD7D-75FE6E60D303}" dt="2023-12-28T06:15:48.316" v="1198" actId="478"/>
          <ac:spMkLst>
            <pc:docMk/>
            <pc:sldMk cId="2172283899" sldId="299"/>
            <ac:spMk id="53" creationId="{B45C3526-800E-1B01-3273-D91AAF18EB5E}"/>
          </ac:spMkLst>
        </pc:spChg>
        <pc:spChg chg="add del mod topLvl">
          <ac:chgData name="Shivanjali S" userId="b1a1d8db-e1c3-4223-ac2e-c18ed90a4048" providerId="ADAL" clId="{FE97CF51-8FEA-413C-AD7D-75FE6E60D303}" dt="2023-12-28T06:15:48.316" v="1198" actId="478"/>
          <ac:spMkLst>
            <pc:docMk/>
            <pc:sldMk cId="2172283899" sldId="299"/>
            <ac:spMk id="54" creationId="{C69C5216-B3E2-3C9E-3DE1-CD53DD539397}"/>
          </ac:spMkLst>
        </pc:spChg>
        <pc:spChg chg="del mod topLvl">
          <ac:chgData name="Shivanjali S" userId="b1a1d8db-e1c3-4223-ac2e-c18ed90a4048" providerId="ADAL" clId="{FE97CF51-8FEA-413C-AD7D-75FE6E60D303}" dt="2023-12-28T06:07:06.807" v="1163" actId="478"/>
          <ac:spMkLst>
            <pc:docMk/>
            <pc:sldMk cId="2172283899" sldId="299"/>
            <ac:spMk id="56" creationId="{1AC45032-CD5D-6E3F-D7B4-FE92DDD88C77}"/>
          </ac:spMkLst>
        </pc:spChg>
        <pc:spChg chg="mod">
          <ac:chgData name="Shivanjali S" userId="b1a1d8db-e1c3-4223-ac2e-c18ed90a4048" providerId="ADAL" clId="{FE97CF51-8FEA-413C-AD7D-75FE6E60D303}" dt="2023-12-28T05:46:46.033" v="923" actId="165"/>
          <ac:spMkLst>
            <pc:docMk/>
            <pc:sldMk cId="2172283899" sldId="299"/>
            <ac:spMk id="57" creationId="{FFECC100-C806-D7AC-E62D-0F27D21A5B59}"/>
          </ac:spMkLst>
        </pc:spChg>
        <pc:spChg chg="mod">
          <ac:chgData name="Shivanjali S" userId="b1a1d8db-e1c3-4223-ac2e-c18ed90a4048" providerId="ADAL" clId="{FE97CF51-8FEA-413C-AD7D-75FE6E60D303}" dt="2023-12-28T05:46:46.033" v="923" actId="165"/>
          <ac:spMkLst>
            <pc:docMk/>
            <pc:sldMk cId="2172283899" sldId="299"/>
            <ac:spMk id="58" creationId="{FD81ED16-20A0-9A7E-FACB-4A923ECB10A9}"/>
          </ac:spMkLst>
        </pc:spChg>
        <pc:spChg chg="del mod topLvl">
          <ac:chgData name="Shivanjali S" userId="b1a1d8db-e1c3-4223-ac2e-c18ed90a4048" providerId="ADAL" clId="{FE97CF51-8FEA-413C-AD7D-75FE6E60D303}" dt="2023-12-28T06:15:48.316" v="1198" actId="478"/>
          <ac:spMkLst>
            <pc:docMk/>
            <pc:sldMk cId="2172283899" sldId="299"/>
            <ac:spMk id="59" creationId="{14618660-E6EC-74C9-7700-12E12736E94E}"/>
          </ac:spMkLst>
        </pc:spChg>
        <pc:spChg chg="del mod topLvl">
          <ac:chgData name="Shivanjali S" userId="b1a1d8db-e1c3-4223-ac2e-c18ed90a4048" providerId="ADAL" clId="{FE97CF51-8FEA-413C-AD7D-75FE6E60D303}" dt="2023-12-28T05:46:50.613" v="925" actId="478"/>
          <ac:spMkLst>
            <pc:docMk/>
            <pc:sldMk cId="2172283899" sldId="299"/>
            <ac:spMk id="60" creationId="{5F14FA79-B7F5-7FDA-D5CE-9FFDC22F2B71}"/>
          </ac:spMkLst>
        </pc:spChg>
        <pc:spChg chg="del mod topLvl">
          <ac:chgData name="Shivanjali S" userId="b1a1d8db-e1c3-4223-ac2e-c18ed90a4048" providerId="ADAL" clId="{FE97CF51-8FEA-413C-AD7D-75FE6E60D303}" dt="2023-12-28T05:58:13.132" v="1138" actId="478"/>
          <ac:spMkLst>
            <pc:docMk/>
            <pc:sldMk cId="2172283899" sldId="299"/>
            <ac:spMk id="61" creationId="{ECBF30F8-762E-90E2-5225-315B42040A35}"/>
          </ac:spMkLst>
        </pc:spChg>
        <pc:spChg chg="del mod topLvl">
          <ac:chgData name="Shivanjali S" userId="b1a1d8db-e1c3-4223-ac2e-c18ed90a4048" providerId="ADAL" clId="{FE97CF51-8FEA-413C-AD7D-75FE6E60D303}" dt="2023-12-28T06:15:48.316" v="1198" actId="478"/>
          <ac:spMkLst>
            <pc:docMk/>
            <pc:sldMk cId="2172283899" sldId="299"/>
            <ac:spMk id="62" creationId="{4ED46F92-3362-D8C7-AE8F-CBA3BAF47D43}"/>
          </ac:spMkLst>
        </pc:spChg>
        <pc:spChg chg="del mod topLvl">
          <ac:chgData name="Shivanjali S" userId="b1a1d8db-e1c3-4223-ac2e-c18ed90a4048" providerId="ADAL" clId="{FE97CF51-8FEA-413C-AD7D-75FE6E60D303}" dt="2023-12-28T05:46:51.592" v="926" actId="478"/>
          <ac:spMkLst>
            <pc:docMk/>
            <pc:sldMk cId="2172283899" sldId="299"/>
            <ac:spMk id="63" creationId="{C6283C90-3AAE-80CF-B52C-7193100EF0C2}"/>
          </ac:spMkLst>
        </pc:spChg>
        <pc:spChg chg="del mod topLvl">
          <ac:chgData name="Shivanjali S" userId="b1a1d8db-e1c3-4223-ac2e-c18ed90a4048" providerId="ADAL" clId="{FE97CF51-8FEA-413C-AD7D-75FE6E60D303}" dt="2023-12-28T05:57:37.266" v="1110" actId="478"/>
          <ac:spMkLst>
            <pc:docMk/>
            <pc:sldMk cId="2172283899" sldId="299"/>
            <ac:spMk id="64" creationId="{FDB82708-69AE-F88A-7A62-B4EA69CE44AB}"/>
          </ac:spMkLst>
        </pc:spChg>
        <pc:spChg chg="del mod topLvl">
          <ac:chgData name="Shivanjali S" userId="b1a1d8db-e1c3-4223-ac2e-c18ed90a4048" providerId="ADAL" clId="{FE97CF51-8FEA-413C-AD7D-75FE6E60D303}" dt="2023-12-28T06:15:48.316" v="1198" actId="478"/>
          <ac:spMkLst>
            <pc:docMk/>
            <pc:sldMk cId="2172283899" sldId="299"/>
            <ac:spMk id="65" creationId="{60795D32-B39C-44D0-8A7C-E502CDCE8BD3}"/>
          </ac:spMkLst>
        </pc:spChg>
        <pc:spChg chg="del mod topLvl">
          <ac:chgData name="Shivanjali S" userId="b1a1d8db-e1c3-4223-ac2e-c18ed90a4048" providerId="ADAL" clId="{FE97CF51-8FEA-413C-AD7D-75FE6E60D303}" dt="2023-12-28T05:46:49.106" v="924" actId="478"/>
          <ac:spMkLst>
            <pc:docMk/>
            <pc:sldMk cId="2172283899" sldId="299"/>
            <ac:spMk id="66" creationId="{457194AD-C49F-ACAA-6339-DF8DA3C76BC4}"/>
          </ac:spMkLst>
        </pc:spChg>
        <pc:spChg chg="del mod topLvl">
          <ac:chgData name="Shivanjali S" userId="b1a1d8db-e1c3-4223-ac2e-c18ed90a4048" providerId="ADAL" clId="{FE97CF51-8FEA-413C-AD7D-75FE6E60D303}" dt="2023-12-28T05:55:32.888" v="1061" actId="478"/>
          <ac:spMkLst>
            <pc:docMk/>
            <pc:sldMk cId="2172283899" sldId="299"/>
            <ac:spMk id="67" creationId="{4AA93A8A-79F9-6C8B-2E6E-EFEEF6A9F01F}"/>
          </ac:spMkLst>
        </pc:spChg>
        <pc:spChg chg="add mod">
          <ac:chgData name="Shivanjali S" userId="b1a1d8db-e1c3-4223-ac2e-c18ed90a4048" providerId="ADAL" clId="{FE97CF51-8FEA-413C-AD7D-75FE6E60D303}" dt="2023-12-28T05:50:19.748" v="996"/>
          <ac:spMkLst>
            <pc:docMk/>
            <pc:sldMk cId="2172283899" sldId="299"/>
            <ac:spMk id="69" creationId="{35B3D8F7-5197-E815-A70B-BAD000935261}"/>
          </ac:spMkLst>
        </pc:spChg>
        <pc:spChg chg="add mod">
          <ac:chgData name="Shivanjali S" userId="b1a1d8db-e1c3-4223-ac2e-c18ed90a4048" providerId="ADAL" clId="{FE97CF51-8FEA-413C-AD7D-75FE6E60D303}" dt="2023-12-28T05:54:48.680" v="1055" actId="1035"/>
          <ac:spMkLst>
            <pc:docMk/>
            <pc:sldMk cId="2172283899" sldId="299"/>
            <ac:spMk id="70" creationId="{35E350E4-1119-0586-EEF6-ECEBD2584A30}"/>
          </ac:spMkLst>
        </pc:spChg>
        <pc:spChg chg="add mod topLvl">
          <ac:chgData name="Shivanjali S" userId="b1a1d8db-e1c3-4223-ac2e-c18ed90a4048" providerId="ADAL" clId="{FE97CF51-8FEA-413C-AD7D-75FE6E60D303}" dt="2023-12-28T06:50:32.536" v="1400" actId="164"/>
          <ac:spMkLst>
            <pc:docMk/>
            <pc:sldMk cId="2172283899" sldId="299"/>
            <ac:spMk id="71" creationId="{5AD087C3-20DA-698E-A0A0-27D63E76B761}"/>
          </ac:spMkLst>
        </pc:spChg>
        <pc:spChg chg="add mod topLvl">
          <ac:chgData name="Shivanjali S" userId="b1a1d8db-e1c3-4223-ac2e-c18ed90a4048" providerId="ADAL" clId="{FE97CF51-8FEA-413C-AD7D-75FE6E60D303}" dt="2023-12-28T06:51:02.963" v="1417" actId="947"/>
          <ac:spMkLst>
            <pc:docMk/>
            <pc:sldMk cId="2172283899" sldId="299"/>
            <ac:spMk id="72" creationId="{AED469C0-2236-FE1E-9632-EE711B6FF140}"/>
          </ac:spMkLst>
        </pc:spChg>
        <pc:spChg chg="mod topLvl">
          <ac:chgData name="Shivanjali S" userId="b1a1d8db-e1c3-4223-ac2e-c18ed90a4048" providerId="ADAL" clId="{FE97CF51-8FEA-413C-AD7D-75FE6E60D303}" dt="2023-12-28T06:50:32.536" v="1400" actId="164"/>
          <ac:spMkLst>
            <pc:docMk/>
            <pc:sldMk cId="2172283899" sldId="299"/>
            <ac:spMk id="75" creationId="{3481D084-B3EE-F551-E561-22053708CCB0}"/>
          </ac:spMkLst>
        </pc:spChg>
        <pc:spChg chg="mod topLvl">
          <ac:chgData name="Shivanjali S" userId="b1a1d8db-e1c3-4223-ac2e-c18ed90a4048" providerId="ADAL" clId="{FE97CF51-8FEA-413C-AD7D-75FE6E60D303}" dt="2023-12-28T06:51:06.325" v="1422" actId="947"/>
          <ac:spMkLst>
            <pc:docMk/>
            <pc:sldMk cId="2172283899" sldId="299"/>
            <ac:spMk id="76" creationId="{DE64A8B5-A73A-9FF5-2B46-CD0FEB4EF541}"/>
          </ac:spMkLst>
        </pc:spChg>
        <pc:spChg chg="mod topLvl">
          <ac:chgData name="Shivanjali S" userId="b1a1d8db-e1c3-4223-ac2e-c18ed90a4048" providerId="ADAL" clId="{FE97CF51-8FEA-413C-AD7D-75FE6E60D303}" dt="2023-12-28T06:50:32.536" v="1400" actId="164"/>
          <ac:spMkLst>
            <pc:docMk/>
            <pc:sldMk cId="2172283899" sldId="299"/>
            <ac:spMk id="78" creationId="{BFFFAAE8-31B5-80A9-C3BB-C9C1EFE4AD54}"/>
          </ac:spMkLst>
        </pc:spChg>
        <pc:spChg chg="mod topLvl">
          <ac:chgData name="Shivanjali S" userId="b1a1d8db-e1c3-4223-ac2e-c18ed90a4048" providerId="ADAL" clId="{FE97CF51-8FEA-413C-AD7D-75FE6E60D303}" dt="2023-12-28T06:51:08.826" v="1426" actId="947"/>
          <ac:spMkLst>
            <pc:docMk/>
            <pc:sldMk cId="2172283899" sldId="299"/>
            <ac:spMk id="79" creationId="{531BC9A8-9ABC-E254-2A6A-FA099709E4F8}"/>
          </ac:spMkLst>
        </pc:spChg>
        <pc:spChg chg="mod">
          <ac:chgData name="Shivanjali S" userId="b1a1d8db-e1c3-4223-ac2e-c18ed90a4048" providerId="ADAL" clId="{FE97CF51-8FEA-413C-AD7D-75FE6E60D303}" dt="2023-12-28T06:30:28.186" v="1304"/>
          <ac:spMkLst>
            <pc:docMk/>
            <pc:sldMk cId="2172283899" sldId="299"/>
            <ac:spMk id="81" creationId="{3E82165B-E2E0-510C-ABDB-81A56E425429}"/>
          </ac:spMkLst>
        </pc:spChg>
        <pc:spChg chg="mod">
          <ac:chgData name="Shivanjali S" userId="b1a1d8db-e1c3-4223-ac2e-c18ed90a4048" providerId="ADAL" clId="{FE97CF51-8FEA-413C-AD7D-75FE6E60D303}" dt="2023-12-28T06:30:28.186" v="1304"/>
          <ac:spMkLst>
            <pc:docMk/>
            <pc:sldMk cId="2172283899" sldId="299"/>
            <ac:spMk id="82" creationId="{8721535C-8E53-ACAF-873F-0396872450C7}"/>
          </ac:spMkLst>
        </pc:spChg>
        <pc:grpChg chg="add del mod">
          <ac:chgData name="Shivanjali S" userId="b1a1d8db-e1c3-4223-ac2e-c18ed90a4048" providerId="ADAL" clId="{FE97CF51-8FEA-413C-AD7D-75FE6E60D303}" dt="2023-12-28T05:45:14.001" v="915" actId="165"/>
          <ac:grpSpMkLst>
            <pc:docMk/>
            <pc:sldMk cId="2172283899" sldId="299"/>
            <ac:grpSpMk id="5" creationId="{6DF92E80-E55B-4AC0-D984-30AE69041D8D}"/>
          </ac:grpSpMkLst>
        </pc:grpChg>
        <pc:grpChg chg="del mod topLvl">
          <ac:chgData name="Shivanjali S" userId="b1a1d8db-e1c3-4223-ac2e-c18ed90a4048" providerId="ADAL" clId="{FE97CF51-8FEA-413C-AD7D-75FE6E60D303}" dt="2023-12-28T05:45:28.995" v="916" actId="165"/>
          <ac:grpSpMkLst>
            <pc:docMk/>
            <pc:sldMk cId="2172283899" sldId="299"/>
            <ac:grpSpMk id="6" creationId="{15F80DBD-DBE3-F24F-60F8-BFD856EE365A}"/>
          </ac:grpSpMkLst>
        </pc:grpChg>
        <pc:grpChg chg="del mod topLvl">
          <ac:chgData name="Shivanjali S" userId="b1a1d8db-e1c3-4223-ac2e-c18ed90a4048" providerId="ADAL" clId="{FE97CF51-8FEA-413C-AD7D-75FE6E60D303}" dt="2023-12-28T05:45:28.995" v="916" actId="165"/>
          <ac:grpSpMkLst>
            <pc:docMk/>
            <pc:sldMk cId="2172283899" sldId="299"/>
            <ac:grpSpMk id="11" creationId="{D6FECC0A-264A-3DB5-19C9-F77BF87F10CC}"/>
          </ac:grpSpMkLst>
        </pc:grpChg>
        <pc:grpChg chg="del mod topLvl">
          <ac:chgData name="Shivanjali S" userId="b1a1d8db-e1c3-4223-ac2e-c18ed90a4048" providerId="ADAL" clId="{FE97CF51-8FEA-413C-AD7D-75FE6E60D303}" dt="2023-12-28T05:45:28.995" v="916" actId="165"/>
          <ac:grpSpMkLst>
            <pc:docMk/>
            <pc:sldMk cId="2172283899" sldId="299"/>
            <ac:grpSpMk id="12" creationId="{5ACD8C76-CCE6-29DA-5CDA-CFCC85780EFB}"/>
          </ac:grpSpMkLst>
        </pc:grpChg>
        <pc:grpChg chg="del mod topLvl">
          <ac:chgData name="Shivanjali S" userId="b1a1d8db-e1c3-4223-ac2e-c18ed90a4048" providerId="ADAL" clId="{FE97CF51-8FEA-413C-AD7D-75FE6E60D303}" dt="2023-12-28T05:45:28.995" v="916" actId="165"/>
          <ac:grpSpMkLst>
            <pc:docMk/>
            <pc:sldMk cId="2172283899" sldId="299"/>
            <ac:grpSpMk id="13" creationId="{62EE8880-C215-615B-E6E9-1171C77D95C0}"/>
          </ac:grpSpMkLst>
        </pc:grpChg>
        <pc:grpChg chg="del mod topLvl">
          <ac:chgData name="Shivanjali S" userId="b1a1d8db-e1c3-4223-ac2e-c18ed90a4048" providerId="ADAL" clId="{FE97CF51-8FEA-413C-AD7D-75FE6E60D303}" dt="2023-12-28T05:45:28.995" v="916" actId="165"/>
          <ac:grpSpMkLst>
            <pc:docMk/>
            <pc:sldMk cId="2172283899" sldId="299"/>
            <ac:grpSpMk id="14" creationId="{34496A79-E786-7B28-AD81-325564FAC435}"/>
          </ac:grpSpMkLst>
        </pc:grpChg>
        <pc:grpChg chg="del mod topLvl">
          <ac:chgData name="Shivanjali S" userId="b1a1d8db-e1c3-4223-ac2e-c18ed90a4048" providerId="ADAL" clId="{FE97CF51-8FEA-413C-AD7D-75FE6E60D303}" dt="2023-12-28T05:45:29.664" v="917" actId="165"/>
          <ac:grpSpMkLst>
            <pc:docMk/>
            <pc:sldMk cId="2172283899" sldId="299"/>
            <ac:grpSpMk id="15" creationId="{395D5559-A660-33A9-5344-CD297C9A06A9}"/>
          </ac:grpSpMkLst>
        </pc:grpChg>
        <pc:grpChg chg="del mod topLvl">
          <ac:chgData name="Shivanjali S" userId="b1a1d8db-e1c3-4223-ac2e-c18ed90a4048" providerId="ADAL" clId="{FE97CF51-8FEA-413C-AD7D-75FE6E60D303}" dt="2023-12-28T05:45:30.318" v="918" actId="165"/>
          <ac:grpSpMkLst>
            <pc:docMk/>
            <pc:sldMk cId="2172283899" sldId="299"/>
            <ac:grpSpMk id="19" creationId="{383D8B3E-0173-12B7-9731-2B2B1D6B1862}"/>
          </ac:grpSpMkLst>
        </pc:grpChg>
        <pc:grpChg chg="del mod topLvl">
          <ac:chgData name="Shivanjali S" userId="b1a1d8db-e1c3-4223-ac2e-c18ed90a4048" providerId="ADAL" clId="{FE97CF51-8FEA-413C-AD7D-75FE6E60D303}" dt="2023-12-28T05:45:57.850" v="920" actId="478"/>
          <ac:grpSpMkLst>
            <pc:docMk/>
            <pc:sldMk cId="2172283899" sldId="299"/>
            <ac:grpSpMk id="22" creationId="{619EFA94-FDF1-40B1-2BD0-EB463AD70231}"/>
          </ac:grpSpMkLst>
        </pc:grpChg>
        <pc:grpChg chg="mod">
          <ac:chgData name="Shivanjali S" userId="b1a1d8db-e1c3-4223-ac2e-c18ed90a4048" providerId="ADAL" clId="{FE97CF51-8FEA-413C-AD7D-75FE6E60D303}" dt="2023-12-28T05:45:28.995" v="916" actId="165"/>
          <ac:grpSpMkLst>
            <pc:docMk/>
            <pc:sldMk cId="2172283899" sldId="299"/>
            <ac:grpSpMk id="26" creationId="{5E910AB3-03AB-484F-ED32-AF68C0200DFC}"/>
          </ac:grpSpMkLst>
        </pc:grpChg>
        <pc:grpChg chg="del mod topLvl">
          <ac:chgData name="Shivanjali S" userId="b1a1d8db-e1c3-4223-ac2e-c18ed90a4048" providerId="ADAL" clId="{FE97CF51-8FEA-413C-AD7D-75FE6E60D303}" dt="2023-12-28T05:45:57.850" v="920" actId="478"/>
          <ac:grpSpMkLst>
            <pc:docMk/>
            <pc:sldMk cId="2172283899" sldId="299"/>
            <ac:grpSpMk id="29" creationId="{260ADA17-0693-8B72-C2F9-87F6403018DB}"/>
          </ac:grpSpMkLst>
        </pc:grpChg>
        <pc:grpChg chg="mod">
          <ac:chgData name="Shivanjali S" userId="b1a1d8db-e1c3-4223-ac2e-c18ed90a4048" providerId="ADAL" clId="{FE97CF51-8FEA-413C-AD7D-75FE6E60D303}" dt="2023-12-28T05:45:28.995" v="916" actId="165"/>
          <ac:grpSpMkLst>
            <pc:docMk/>
            <pc:sldMk cId="2172283899" sldId="299"/>
            <ac:grpSpMk id="33" creationId="{5818DE4C-1B89-8AE1-3413-6418D206A0FA}"/>
          </ac:grpSpMkLst>
        </pc:grpChg>
        <pc:grpChg chg="del mod topLvl">
          <ac:chgData name="Shivanjali S" userId="b1a1d8db-e1c3-4223-ac2e-c18ed90a4048" providerId="ADAL" clId="{FE97CF51-8FEA-413C-AD7D-75FE6E60D303}" dt="2023-12-28T05:45:57.850" v="920" actId="478"/>
          <ac:grpSpMkLst>
            <pc:docMk/>
            <pc:sldMk cId="2172283899" sldId="299"/>
            <ac:grpSpMk id="36" creationId="{22694CE8-C4AE-A508-30CB-B89329F8E50E}"/>
          </ac:grpSpMkLst>
        </pc:grpChg>
        <pc:grpChg chg="mod">
          <ac:chgData name="Shivanjali S" userId="b1a1d8db-e1c3-4223-ac2e-c18ed90a4048" providerId="ADAL" clId="{FE97CF51-8FEA-413C-AD7D-75FE6E60D303}" dt="2023-12-28T05:45:28.995" v="916" actId="165"/>
          <ac:grpSpMkLst>
            <pc:docMk/>
            <pc:sldMk cId="2172283899" sldId="299"/>
            <ac:grpSpMk id="40" creationId="{7B41FB7D-06E0-0470-621E-F01AA61C141D}"/>
          </ac:grpSpMkLst>
        </pc:grpChg>
        <pc:grpChg chg="add del mod">
          <ac:chgData name="Shivanjali S" userId="b1a1d8db-e1c3-4223-ac2e-c18ed90a4048" providerId="ADAL" clId="{FE97CF51-8FEA-413C-AD7D-75FE6E60D303}" dt="2023-12-28T05:46:45.628" v="922" actId="165"/>
          <ac:grpSpMkLst>
            <pc:docMk/>
            <pc:sldMk cId="2172283899" sldId="299"/>
            <ac:grpSpMk id="45" creationId="{7DDBC9BC-8B17-3843-DE4B-793CDB42E13F}"/>
          </ac:grpSpMkLst>
        </pc:grpChg>
        <pc:grpChg chg="del mod topLvl">
          <ac:chgData name="Shivanjali S" userId="b1a1d8db-e1c3-4223-ac2e-c18ed90a4048" providerId="ADAL" clId="{FE97CF51-8FEA-413C-AD7D-75FE6E60D303}" dt="2023-12-28T05:46:46.033" v="923" actId="165"/>
          <ac:grpSpMkLst>
            <pc:docMk/>
            <pc:sldMk cId="2172283899" sldId="299"/>
            <ac:grpSpMk id="46" creationId="{3B92D74F-C73C-A822-8443-0EAE137D870C}"/>
          </ac:grpSpMkLst>
        </pc:grpChg>
        <pc:grpChg chg="del mod topLvl">
          <ac:chgData name="Shivanjali S" userId="b1a1d8db-e1c3-4223-ac2e-c18ed90a4048" providerId="ADAL" clId="{FE97CF51-8FEA-413C-AD7D-75FE6E60D303}" dt="2023-12-28T05:46:46.033" v="923" actId="165"/>
          <ac:grpSpMkLst>
            <pc:docMk/>
            <pc:sldMk cId="2172283899" sldId="299"/>
            <ac:grpSpMk id="48" creationId="{8DE48332-5CCE-5979-BCBD-84C824E793F1}"/>
          </ac:grpSpMkLst>
        </pc:grpChg>
        <pc:grpChg chg="del mod topLvl">
          <ac:chgData name="Shivanjali S" userId="b1a1d8db-e1c3-4223-ac2e-c18ed90a4048" providerId="ADAL" clId="{FE97CF51-8FEA-413C-AD7D-75FE6E60D303}" dt="2023-12-28T05:46:46.033" v="923" actId="165"/>
          <ac:grpSpMkLst>
            <pc:docMk/>
            <pc:sldMk cId="2172283899" sldId="299"/>
            <ac:grpSpMk id="50" creationId="{20F50ADC-61DB-4382-99ED-24540F93BDB4}"/>
          </ac:grpSpMkLst>
        </pc:grpChg>
        <pc:grpChg chg="del mod topLvl">
          <ac:chgData name="Shivanjali S" userId="b1a1d8db-e1c3-4223-ac2e-c18ed90a4048" providerId="ADAL" clId="{FE97CF51-8FEA-413C-AD7D-75FE6E60D303}" dt="2023-12-28T05:46:46.033" v="923" actId="165"/>
          <ac:grpSpMkLst>
            <pc:docMk/>
            <pc:sldMk cId="2172283899" sldId="299"/>
            <ac:grpSpMk id="52" creationId="{F6717903-C4C0-A283-E2BD-70084AE70626}"/>
          </ac:grpSpMkLst>
        </pc:grpChg>
        <pc:grpChg chg="del mod topLvl">
          <ac:chgData name="Shivanjali S" userId="b1a1d8db-e1c3-4223-ac2e-c18ed90a4048" providerId="ADAL" clId="{FE97CF51-8FEA-413C-AD7D-75FE6E60D303}" dt="2023-12-28T05:46:55.571" v="929" actId="478"/>
          <ac:grpSpMkLst>
            <pc:docMk/>
            <pc:sldMk cId="2172283899" sldId="299"/>
            <ac:grpSpMk id="55" creationId="{C9E0EC97-E39F-8B71-1538-245FC6ED34A3}"/>
          </ac:grpSpMkLst>
        </pc:grpChg>
        <pc:grpChg chg="add del mod">
          <ac:chgData name="Shivanjali S" userId="b1a1d8db-e1c3-4223-ac2e-c18ed90a4048" providerId="ADAL" clId="{FE97CF51-8FEA-413C-AD7D-75FE6E60D303}" dt="2023-12-28T06:41:09.591" v="1380" actId="165"/>
          <ac:grpSpMkLst>
            <pc:docMk/>
            <pc:sldMk cId="2172283899" sldId="299"/>
            <ac:grpSpMk id="73" creationId="{8B14292E-076A-1FB6-BF44-0C9F0CFEA5E7}"/>
          </ac:grpSpMkLst>
        </pc:grpChg>
        <pc:grpChg chg="add del mod">
          <ac:chgData name="Shivanjali S" userId="b1a1d8db-e1c3-4223-ac2e-c18ed90a4048" providerId="ADAL" clId="{FE97CF51-8FEA-413C-AD7D-75FE6E60D303}" dt="2023-12-28T06:42:23.939" v="1390" actId="165"/>
          <ac:grpSpMkLst>
            <pc:docMk/>
            <pc:sldMk cId="2172283899" sldId="299"/>
            <ac:grpSpMk id="74" creationId="{4DAC8419-EF3E-F4C4-0A26-AF939313FA13}"/>
          </ac:grpSpMkLst>
        </pc:grpChg>
        <pc:grpChg chg="add del mod">
          <ac:chgData name="Shivanjali S" userId="b1a1d8db-e1c3-4223-ac2e-c18ed90a4048" providerId="ADAL" clId="{FE97CF51-8FEA-413C-AD7D-75FE6E60D303}" dt="2023-12-28T06:42:25.076" v="1391" actId="165"/>
          <ac:grpSpMkLst>
            <pc:docMk/>
            <pc:sldMk cId="2172283899" sldId="299"/>
            <ac:grpSpMk id="77" creationId="{73C79539-087E-E04A-CE8C-B5AF493BF8FC}"/>
          </ac:grpSpMkLst>
        </pc:grpChg>
        <pc:grpChg chg="add del mod">
          <ac:chgData name="Shivanjali S" userId="b1a1d8db-e1c3-4223-ac2e-c18ed90a4048" providerId="ADAL" clId="{FE97CF51-8FEA-413C-AD7D-75FE6E60D303}" dt="2023-12-28T06:38:10.095" v="1373" actId="478"/>
          <ac:grpSpMkLst>
            <pc:docMk/>
            <pc:sldMk cId="2172283899" sldId="299"/>
            <ac:grpSpMk id="80" creationId="{7CBE96B8-5DB1-1756-1C0E-5DBD40BDDBFF}"/>
          </ac:grpSpMkLst>
        </pc:grpChg>
        <pc:grpChg chg="add mod">
          <ac:chgData name="Shivanjali S" userId="b1a1d8db-e1c3-4223-ac2e-c18ed90a4048" providerId="ADAL" clId="{FE97CF51-8FEA-413C-AD7D-75FE6E60D303}" dt="2023-12-28T06:50:51.418" v="1413" actId="1076"/>
          <ac:grpSpMkLst>
            <pc:docMk/>
            <pc:sldMk cId="2172283899" sldId="299"/>
            <ac:grpSpMk id="83" creationId="{E5124561-8E61-E29C-58E0-4BC7F9BBB0BC}"/>
          </ac:grpSpMkLst>
        </pc:grpChg>
        <pc:picChg chg="del mod topLvl">
          <ac:chgData name="Shivanjali S" userId="b1a1d8db-e1c3-4223-ac2e-c18ed90a4048" providerId="ADAL" clId="{FE97CF51-8FEA-413C-AD7D-75FE6E60D303}" dt="2023-12-28T05:45:57.850" v="920" actId="478"/>
          <ac:picMkLst>
            <pc:docMk/>
            <pc:sldMk cId="2172283899" sldId="299"/>
            <ac:picMk id="16" creationId="{97934DBC-ABB1-85D7-33AD-A05844972672}"/>
          </ac:picMkLst>
        </pc:picChg>
        <pc:picChg chg="del mod topLvl">
          <ac:chgData name="Shivanjali S" userId="b1a1d8db-e1c3-4223-ac2e-c18ed90a4048" providerId="ADAL" clId="{FE97CF51-8FEA-413C-AD7D-75FE6E60D303}" dt="2023-12-28T05:45:57.850" v="920" actId="478"/>
          <ac:picMkLst>
            <pc:docMk/>
            <pc:sldMk cId="2172283899" sldId="299"/>
            <ac:picMk id="23" creationId="{5257C314-6DBD-6617-2988-C1FD89BE7492}"/>
          </ac:picMkLst>
        </pc:picChg>
        <pc:picChg chg="del mod topLvl">
          <ac:chgData name="Shivanjali S" userId="b1a1d8db-e1c3-4223-ac2e-c18ed90a4048" providerId="ADAL" clId="{FE97CF51-8FEA-413C-AD7D-75FE6E60D303}" dt="2023-12-28T05:45:57.850" v="920" actId="478"/>
          <ac:picMkLst>
            <pc:docMk/>
            <pc:sldMk cId="2172283899" sldId="299"/>
            <ac:picMk id="30" creationId="{B6607277-527A-3442-B4D9-3F604D300DA3}"/>
          </ac:picMkLst>
        </pc:picChg>
        <pc:picChg chg="del mod topLvl">
          <ac:chgData name="Shivanjali S" userId="b1a1d8db-e1c3-4223-ac2e-c18ed90a4048" providerId="ADAL" clId="{FE97CF51-8FEA-413C-AD7D-75FE6E60D303}" dt="2023-12-28T05:45:57.850" v="920" actId="478"/>
          <ac:picMkLst>
            <pc:docMk/>
            <pc:sldMk cId="2172283899" sldId="299"/>
            <ac:picMk id="37" creationId="{79A4AFDE-1838-1A13-62A5-E13AF3462A28}"/>
          </ac:picMkLst>
        </pc:picChg>
        <pc:cxnChg chg="add del mod replST">
          <ac:chgData name="Shivanjali S" userId="b1a1d8db-e1c3-4223-ac2e-c18ed90a4048" providerId="ADAL" clId="{FE97CF51-8FEA-413C-AD7D-75FE6E60D303}" dt="2023-12-28T05:50:19.752" v="998"/>
          <ac:cxnSpMkLst>
            <pc:docMk/>
            <pc:sldMk cId="2172283899" sldId="299"/>
            <ac:cxnSpMk id="68" creationId="{79249F05-85F3-753D-5D76-501EBC816A9D}"/>
          </ac:cxnSpMkLst>
        </pc:cxnChg>
      </pc:sldChg>
      <pc:sldChg chg="addSp delSp modSp new mod modNotesTx">
        <pc:chgData name="Shivanjali S" userId="b1a1d8db-e1c3-4223-ac2e-c18ed90a4048" providerId="ADAL" clId="{FE97CF51-8FEA-413C-AD7D-75FE6E60D303}" dt="2023-12-28T07:56:38.477" v="2049" actId="1076"/>
        <pc:sldMkLst>
          <pc:docMk/>
          <pc:sldMk cId="2146205198" sldId="300"/>
        </pc:sldMkLst>
        <pc:spChg chg="mod">
          <ac:chgData name="Shivanjali S" userId="b1a1d8db-e1c3-4223-ac2e-c18ed90a4048" providerId="ADAL" clId="{FE97CF51-8FEA-413C-AD7D-75FE6E60D303}" dt="2023-12-28T06:57:18.712" v="1578" actId="1036"/>
          <ac:spMkLst>
            <pc:docMk/>
            <pc:sldMk cId="2146205198" sldId="300"/>
            <ac:spMk id="2" creationId="{CF150D1B-C084-C691-E333-F5312CA31725}"/>
          </ac:spMkLst>
        </pc:spChg>
        <pc:spChg chg="del">
          <ac:chgData name="Shivanjali S" userId="b1a1d8db-e1c3-4223-ac2e-c18ed90a4048" providerId="ADAL" clId="{FE97CF51-8FEA-413C-AD7D-75FE6E60D303}" dt="2023-12-28T07:02:27.824" v="1579" actId="478"/>
          <ac:spMkLst>
            <pc:docMk/>
            <pc:sldMk cId="2146205198" sldId="300"/>
            <ac:spMk id="3" creationId="{77E41EEA-9685-7DB5-C5D2-2B687F8D73F7}"/>
          </ac:spMkLst>
        </pc:spChg>
        <pc:spChg chg="mod">
          <ac:chgData name="Shivanjali S" userId="b1a1d8db-e1c3-4223-ac2e-c18ed90a4048" providerId="ADAL" clId="{FE97CF51-8FEA-413C-AD7D-75FE6E60D303}" dt="2023-12-28T06:56:16.475" v="1515" actId="20577"/>
          <ac:spMkLst>
            <pc:docMk/>
            <pc:sldMk cId="2146205198" sldId="300"/>
            <ac:spMk id="4" creationId="{98235FBE-D0A4-16E5-CEAF-1148CB083811}"/>
          </ac:spMkLst>
        </pc:spChg>
        <pc:spChg chg="add del mod">
          <ac:chgData name="Shivanjali S" userId="b1a1d8db-e1c3-4223-ac2e-c18ed90a4048" providerId="ADAL" clId="{FE97CF51-8FEA-413C-AD7D-75FE6E60D303}" dt="2023-12-28T06:56:00.796" v="1488" actId="478"/>
          <ac:spMkLst>
            <pc:docMk/>
            <pc:sldMk cId="2146205198" sldId="300"/>
            <ac:spMk id="6" creationId="{D98A9F48-FEBF-9E42-CDAB-2E35A21E09FA}"/>
          </ac:spMkLst>
        </pc:spChg>
        <pc:spChg chg="add mod">
          <ac:chgData name="Shivanjali S" userId="b1a1d8db-e1c3-4223-ac2e-c18ed90a4048" providerId="ADAL" clId="{FE97CF51-8FEA-413C-AD7D-75FE6E60D303}" dt="2023-12-28T06:56:22.214" v="1541"/>
          <ac:spMkLst>
            <pc:docMk/>
            <pc:sldMk cId="2146205198" sldId="300"/>
            <ac:spMk id="8" creationId="{81F275EE-DC0E-708A-725F-4F7FC2DEC252}"/>
          </ac:spMkLst>
        </pc:spChg>
        <pc:spChg chg="mod topLvl">
          <ac:chgData name="Shivanjali S" userId="b1a1d8db-e1c3-4223-ac2e-c18ed90a4048" providerId="ADAL" clId="{FE97CF51-8FEA-413C-AD7D-75FE6E60D303}" dt="2023-12-28T07:51:39.715" v="1940" actId="165"/>
          <ac:spMkLst>
            <pc:docMk/>
            <pc:sldMk cId="2146205198" sldId="300"/>
            <ac:spMk id="13" creationId="{A82A2942-38D8-F169-1574-1EA8A68AD18A}"/>
          </ac:spMkLst>
        </pc:spChg>
        <pc:spChg chg="mod topLvl">
          <ac:chgData name="Shivanjali S" userId="b1a1d8db-e1c3-4223-ac2e-c18ed90a4048" providerId="ADAL" clId="{FE97CF51-8FEA-413C-AD7D-75FE6E60D303}" dt="2023-12-28T07:52:12.489" v="1946" actId="20577"/>
          <ac:spMkLst>
            <pc:docMk/>
            <pc:sldMk cId="2146205198" sldId="300"/>
            <ac:spMk id="16" creationId="{9559C54D-EEBB-C5C9-F1B1-0307292B0D1A}"/>
          </ac:spMkLst>
        </pc:spChg>
        <pc:spChg chg="del mod topLvl">
          <ac:chgData name="Shivanjali S" userId="b1a1d8db-e1c3-4223-ac2e-c18ed90a4048" providerId="ADAL" clId="{FE97CF51-8FEA-413C-AD7D-75FE6E60D303}" dt="2023-12-28T07:07:39.813" v="1681" actId="478"/>
          <ac:spMkLst>
            <pc:docMk/>
            <pc:sldMk cId="2146205198" sldId="300"/>
            <ac:spMk id="17" creationId="{E366F8EF-CE79-6028-1F2B-1731423801DE}"/>
          </ac:spMkLst>
        </pc:spChg>
        <pc:spChg chg="mod topLvl">
          <ac:chgData name="Shivanjali S" userId="b1a1d8db-e1c3-4223-ac2e-c18ed90a4048" providerId="ADAL" clId="{FE97CF51-8FEA-413C-AD7D-75FE6E60D303}" dt="2023-12-28T07:51:39.715" v="1940" actId="165"/>
          <ac:spMkLst>
            <pc:docMk/>
            <pc:sldMk cId="2146205198" sldId="300"/>
            <ac:spMk id="18" creationId="{7ADA4F16-5F2F-2895-4E08-A0E59F8D0B51}"/>
          </ac:spMkLst>
        </pc:spChg>
        <pc:spChg chg="mod topLvl">
          <ac:chgData name="Shivanjali S" userId="b1a1d8db-e1c3-4223-ac2e-c18ed90a4048" providerId="ADAL" clId="{FE97CF51-8FEA-413C-AD7D-75FE6E60D303}" dt="2023-12-28T07:51:39.715" v="1940" actId="165"/>
          <ac:spMkLst>
            <pc:docMk/>
            <pc:sldMk cId="2146205198" sldId="300"/>
            <ac:spMk id="19" creationId="{12DF1E94-3C5B-85DA-0984-E59876D88DF4}"/>
          </ac:spMkLst>
        </pc:spChg>
        <pc:spChg chg="mod topLvl">
          <ac:chgData name="Shivanjali S" userId="b1a1d8db-e1c3-4223-ac2e-c18ed90a4048" providerId="ADAL" clId="{FE97CF51-8FEA-413C-AD7D-75FE6E60D303}" dt="2023-12-28T07:56:38.477" v="2049" actId="1076"/>
          <ac:spMkLst>
            <pc:docMk/>
            <pc:sldMk cId="2146205198" sldId="300"/>
            <ac:spMk id="22" creationId="{98707BA5-21E0-B225-B627-D039B9CFA1B2}"/>
          </ac:spMkLst>
        </pc:spChg>
        <pc:spChg chg="del mod topLvl">
          <ac:chgData name="Shivanjali S" userId="b1a1d8db-e1c3-4223-ac2e-c18ed90a4048" providerId="ADAL" clId="{FE97CF51-8FEA-413C-AD7D-75FE6E60D303}" dt="2023-12-28T07:07:21.253" v="1661" actId="478"/>
          <ac:spMkLst>
            <pc:docMk/>
            <pc:sldMk cId="2146205198" sldId="300"/>
            <ac:spMk id="23" creationId="{49A70A76-6D31-90B1-55C3-DCA5C07843F9}"/>
          </ac:spMkLst>
        </pc:spChg>
        <pc:spChg chg="mod topLvl">
          <ac:chgData name="Shivanjali S" userId="b1a1d8db-e1c3-4223-ac2e-c18ed90a4048" providerId="ADAL" clId="{FE97CF51-8FEA-413C-AD7D-75FE6E60D303}" dt="2023-12-28T07:51:39.931" v="1941" actId="165"/>
          <ac:spMkLst>
            <pc:docMk/>
            <pc:sldMk cId="2146205198" sldId="300"/>
            <ac:spMk id="24" creationId="{1BC38190-AAD0-D9FF-759A-42F89082C3C0}"/>
          </ac:spMkLst>
        </pc:spChg>
        <pc:spChg chg="mod topLvl">
          <ac:chgData name="Shivanjali S" userId="b1a1d8db-e1c3-4223-ac2e-c18ed90a4048" providerId="ADAL" clId="{FE97CF51-8FEA-413C-AD7D-75FE6E60D303}" dt="2023-12-28T07:51:39.931" v="1941" actId="165"/>
          <ac:spMkLst>
            <pc:docMk/>
            <pc:sldMk cId="2146205198" sldId="300"/>
            <ac:spMk id="25" creationId="{42846A3E-3485-7D78-0B51-03F078B998B5}"/>
          </ac:spMkLst>
        </pc:spChg>
        <pc:spChg chg="mod topLvl">
          <ac:chgData name="Shivanjali S" userId="b1a1d8db-e1c3-4223-ac2e-c18ed90a4048" providerId="ADAL" clId="{FE97CF51-8FEA-413C-AD7D-75FE6E60D303}" dt="2023-12-28T07:51:45.772" v="1942" actId="14100"/>
          <ac:spMkLst>
            <pc:docMk/>
            <pc:sldMk cId="2146205198" sldId="300"/>
            <ac:spMk id="28" creationId="{44E87E96-B739-E73D-8F1B-54C09CC6C8CD}"/>
          </ac:spMkLst>
        </pc:spChg>
        <pc:spChg chg="del mod topLvl">
          <ac:chgData name="Shivanjali S" userId="b1a1d8db-e1c3-4223-ac2e-c18ed90a4048" providerId="ADAL" clId="{FE97CF51-8FEA-413C-AD7D-75FE6E60D303}" dt="2023-12-28T07:06:43.114" v="1637" actId="478"/>
          <ac:spMkLst>
            <pc:docMk/>
            <pc:sldMk cId="2146205198" sldId="300"/>
            <ac:spMk id="29" creationId="{FB25126F-A911-E30E-1BCA-BF9C04A654B6}"/>
          </ac:spMkLst>
        </pc:spChg>
        <pc:spChg chg="mod topLvl">
          <ac:chgData name="Shivanjali S" userId="b1a1d8db-e1c3-4223-ac2e-c18ed90a4048" providerId="ADAL" clId="{FE97CF51-8FEA-413C-AD7D-75FE6E60D303}" dt="2023-12-28T07:51:39.715" v="1940" actId="165"/>
          <ac:spMkLst>
            <pc:docMk/>
            <pc:sldMk cId="2146205198" sldId="300"/>
            <ac:spMk id="30" creationId="{2D9438D5-B3BB-E562-40F3-032184D07405}"/>
          </ac:spMkLst>
        </pc:spChg>
        <pc:spChg chg="mod topLvl">
          <ac:chgData name="Shivanjali S" userId="b1a1d8db-e1c3-4223-ac2e-c18ed90a4048" providerId="ADAL" clId="{FE97CF51-8FEA-413C-AD7D-75FE6E60D303}" dt="2023-12-28T07:51:39.715" v="1940" actId="165"/>
          <ac:spMkLst>
            <pc:docMk/>
            <pc:sldMk cId="2146205198" sldId="300"/>
            <ac:spMk id="31" creationId="{7A0A772A-C41D-CFC1-E8CC-E9F8683F0C42}"/>
          </ac:spMkLst>
        </pc:spChg>
        <pc:grpChg chg="add del mod">
          <ac:chgData name="Shivanjali S" userId="b1a1d8db-e1c3-4223-ac2e-c18ed90a4048" providerId="ADAL" clId="{FE97CF51-8FEA-413C-AD7D-75FE6E60D303}" dt="2023-12-28T07:02:41.971" v="1597" actId="165"/>
          <ac:grpSpMkLst>
            <pc:docMk/>
            <pc:sldMk cId="2146205198" sldId="300"/>
            <ac:grpSpMk id="9" creationId="{404037F9-7DD2-D828-8625-6648F5CA07E4}"/>
          </ac:grpSpMkLst>
        </pc:grpChg>
        <pc:grpChg chg="del mod topLvl">
          <ac:chgData name="Shivanjali S" userId="b1a1d8db-e1c3-4223-ac2e-c18ed90a4048" providerId="ADAL" clId="{FE97CF51-8FEA-413C-AD7D-75FE6E60D303}" dt="2023-12-28T07:06:33.436" v="1634" actId="165"/>
          <ac:grpSpMkLst>
            <pc:docMk/>
            <pc:sldMk cId="2146205198" sldId="300"/>
            <ac:grpSpMk id="10" creationId="{DA3DCE34-0C3A-831C-CAAD-304FCA0128FF}"/>
          </ac:grpSpMkLst>
        </pc:grpChg>
        <pc:grpChg chg="del mod topLvl">
          <ac:chgData name="Shivanjali S" userId="b1a1d8db-e1c3-4223-ac2e-c18ed90a4048" providerId="ADAL" clId="{FE97CF51-8FEA-413C-AD7D-75FE6E60D303}" dt="2023-12-28T07:06:36.826" v="1635" actId="165"/>
          <ac:grpSpMkLst>
            <pc:docMk/>
            <pc:sldMk cId="2146205198" sldId="300"/>
            <ac:grpSpMk id="11" creationId="{6059DB49-5777-E685-A9A1-98D5282C989B}"/>
          </ac:grpSpMkLst>
        </pc:grpChg>
        <pc:grpChg chg="del mod topLvl">
          <ac:chgData name="Shivanjali S" userId="b1a1d8db-e1c3-4223-ac2e-c18ed90a4048" providerId="ADAL" clId="{FE97CF51-8FEA-413C-AD7D-75FE6E60D303}" dt="2023-12-28T07:06:36.826" v="1635" actId="165"/>
          <ac:grpSpMkLst>
            <pc:docMk/>
            <pc:sldMk cId="2146205198" sldId="300"/>
            <ac:grpSpMk id="12" creationId="{774530B4-1D2D-1FAC-CA9B-86D73B52537E}"/>
          </ac:grpSpMkLst>
        </pc:grpChg>
        <pc:grpChg chg="del mod topLvl">
          <ac:chgData name="Shivanjali S" userId="b1a1d8db-e1c3-4223-ac2e-c18ed90a4048" providerId="ADAL" clId="{FE97CF51-8FEA-413C-AD7D-75FE6E60D303}" dt="2023-12-28T07:06:37.083" v="1636" actId="165"/>
          <ac:grpSpMkLst>
            <pc:docMk/>
            <pc:sldMk cId="2146205198" sldId="300"/>
            <ac:grpSpMk id="14" creationId="{8D97C933-168A-49C8-1695-9ABD966A77E2}"/>
          </ac:grpSpMkLst>
        </pc:grpChg>
        <pc:grpChg chg="del mod topLvl">
          <ac:chgData name="Shivanjali S" userId="b1a1d8db-e1c3-4223-ac2e-c18ed90a4048" providerId="ADAL" clId="{FE97CF51-8FEA-413C-AD7D-75FE6E60D303}" dt="2023-12-28T07:06:37.083" v="1636" actId="165"/>
          <ac:grpSpMkLst>
            <pc:docMk/>
            <pc:sldMk cId="2146205198" sldId="300"/>
            <ac:grpSpMk id="15" creationId="{751B4E2F-C5BB-F53F-B0DB-DC07C7D03A7A}"/>
          </ac:grpSpMkLst>
        </pc:grpChg>
        <pc:grpChg chg="del mod topLvl">
          <ac:chgData name="Shivanjali S" userId="b1a1d8db-e1c3-4223-ac2e-c18ed90a4048" providerId="ADAL" clId="{FE97CF51-8FEA-413C-AD7D-75FE6E60D303}" dt="2023-12-28T07:51:39.931" v="1941" actId="165"/>
          <ac:grpSpMkLst>
            <pc:docMk/>
            <pc:sldMk cId="2146205198" sldId="300"/>
            <ac:grpSpMk id="20" creationId="{96147BDA-9F0C-9468-472F-47AD9C346B57}"/>
          </ac:grpSpMkLst>
        </pc:grpChg>
        <pc:grpChg chg="del mod topLvl">
          <ac:chgData name="Shivanjali S" userId="b1a1d8db-e1c3-4223-ac2e-c18ed90a4048" providerId="ADAL" clId="{FE97CF51-8FEA-413C-AD7D-75FE6E60D303}" dt="2023-12-28T07:07:21.253" v="1661" actId="478"/>
          <ac:grpSpMkLst>
            <pc:docMk/>
            <pc:sldMk cId="2146205198" sldId="300"/>
            <ac:grpSpMk id="21" creationId="{E171688A-A24B-CE6B-E4A5-5B2A0A9CB924}"/>
          </ac:grpSpMkLst>
        </pc:grpChg>
        <pc:grpChg chg="del mod topLvl">
          <ac:chgData name="Shivanjali S" userId="b1a1d8db-e1c3-4223-ac2e-c18ed90a4048" providerId="ADAL" clId="{FE97CF51-8FEA-413C-AD7D-75FE6E60D303}" dt="2023-12-28T07:06:36.826" v="1635" actId="165"/>
          <ac:grpSpMkLst>
            <pc:docMk/>
            <pc:sldMk cId="2146205198" sldId="300"/>
            <ac:grpSpMk id="26" creationId="{72943C2B-E32C-7D59-D95A-96304807BF11}"/>
          </ac:grpSpMkLst>
        </pc:grpChg>
        <pc:grpChg chg="del mod topLvl">
          <ac:chgData name="Shivanjali S" userId="b1a1d8db-e1c3-4223-ac2e-c18ed90a4048" providerId="ADAL" clId="{FE97CF51-8FEA-413C-AD7D-75FE6E60D303}" dt="2023-12-28T07:06:36.826" v="1635" actId="165"/>
          <ac:grpSpMkLst>
            <pc:docMk/>
            <pc:sldMk cId="2146205198" sldId="300"/>
            <ac:grpSpMk id="27" creationId="{595D936E-FD59-909A-F823-55872D6D46D1}"/>
          </ac:grpSpMkLst>
        </pc:grpChg>
        <pc:grpChg chg="add del mod">
          <ac:chgData name="Shivanjali S" userId="b1a1d8db-e1c3-4223-ac2e-c18ed90a4048" providerId="ADAL" clId="{FE97CF51-8FEA-413C-AD7D-75FE6E60D303}" dt="2023-12-28T07:51:39.715" v="1940" actId="165"/>
          <ac:grpSpMkLst>
            <pc:docMk/>
            <pc:sldMk cId="2146205198" sldId="300"/>
            <ac:grpSpMk id="32" creationId="{6E089D69-42C9-1672-4C64-D12B075733AA}"/>
          </ac:grpSpMkLst>
        </pc:grpChg>
        <pc:cxnChg chg="add del mod replST">
          <ac:chgData name="Shivanjali S" userId="b1a1d8db-e1c3-4223-ac2e-c18ed90a4048" providerId="ADAL" clId="{FE97CF51-8FEA-413C-AD7D-75FE6E60D303}" dt="2023-12-28T06:54:09.808" v="1487"/>
          <ac:cxnSpMkLst>
            <pc:docMk/>
            <pc:sldMk cId="2146205198" sldId="300"/>
            <ac:cxnSpMk id="5" creationId="{45B66740-FD44-C82B-EE36-F1932D8F8D53}"/>
          </ac:cxnSpMkLst>
        </pc:cxnChg>
        <pc:cxnChg chg="add del mod replST">
          <ac:chgData name="Shivanjali S" userId="b1a1d8db-e1c3-4223-ac2e-c18ed90a4048" providerId="ADAL" clId="{FE97CF51-8FEA-413C-AD7D-75FE6E60D303}" dt="2023-12-28T06:56:22.214" v="1543"/>
          <ac:cxnSpMkLst>
            <pc:docMk/>
            <pc:sldMk cId="2146205198" sldId="300"/>
            <ac:cxnSpMk id="7" creationId="{4939F582-369F-664C-062B-835D31343E35}"/>
          </ac:cxnSpMkLst>
        </pc:cxnChg>
      </pc:sldChg>
      <pc:sldChg chg="addSp delSp modSp new mod modNotesTx">
        <pc:chgData name="Shivanjali S" userId="b1a1d8db-e1c3-4223-ac2e-c18ed90a4048" providerId="ADAL" clId="{FE97CF51-8FEA-413C-AD7D-75FE6E60D303}" dt="2023-12-28T07:54:55.155" v="2019" actId="164"/>
        <pc:sldMkLst>
          <pc:docMk/>
          <pc:sldMk cId="2620423790" sldId="301"/>
        </pc:sldMkLst>
        <pc:spChg chg="mod">
          <ac:chgData name="Shivanjali S" userId="b1a1d8db-e1c3-4223-ac2e-c18ed90a4048" providerId="ADAL" clId="{FE97CF51-8FEA-413C-AD7D-75FE6E60D303}" dt="2023-12-28T07:19:24.698" v="1855" actId="1036"/>
          <ac:spMkLst>
            <pc:docMk/>
            <pc:sldMk cId="2620423790" sldId="301"/>
            <ac:spMk id="2" creationId="{B4BA1F7C-1F47-143A-D288-D169FEC195A6}"/>
          </ac:spMkLst>
        </pc:spChg>
        <pc:spChg chg="del">
          <ac:chgData name="Shivanjali S" userId="b1a1d8db-e1c3-4223-ac2e-c18ed90a4048" providerId="ADAL" clId="{FE97CF51-8FEA-413C-AD7D-75FE6E60D303}" dt="2023-12-28T07:25:03.679" v="1856" actId="478"/>
          <ac:spMkLst>
            <pc:docMk/>
            <pc:sldMk cId="2620423790" sldId="301"/>
            <ac:spMk id="3" creationId="{7523285D-70AF-95EF-BA20-971A97107542}"/>
          </ac:spMkLst>
        </pc:spChg>
        <pc:spChg chg="mod">
          <ac:chgData name="Shivanjali S" userId="b1a1d8db-e1c3-4223-ac2e-c18ed90a4048" providerId="ADAL" clId="{FE97CF51-8FEA-413C-AD7D-75FE6E60D303}" dt="2023-12-28T07:18:48.839" v="1799" actId="20577"/>
          <ac:spMkLst>
            <pc:docMk/>
            <pc:sldMk cId="2620423790" sldId="301"/>
            <ac:spMk id="4" creationId="{1B0B5708-E730-F191-2DE0-6854249F02FB}"/>
          </ac:spMkLst>
        </pc:spChg>
        <pc:spChg chg="add mod">
          <ac:chgData name="Shivanjali S" userId="b1a1d8db-e1c3-4223-ac2e-c18ed90a4048" providerId="ADAL" clId="{FE97CF51-8FEA-413C-AD7D-75FE6E60D303}" dt="2023-12-28T07:18:52.537" v="1825"/>
          <ac:spMkLst>
            <pc:docMk/>
            <pc:sldMk cId="2620423790" sldId="301"/>
            <ac:spMk id="6" creationId="{E69458CA-03D8-55D8-92BC-BFA129DE27AB}"/>
          </ac:spMkLst>
        </pc:spChg>
        <pc:spChg chg="mod topLvl">
          <ac:chgData name="Shivanjali S" userId="b1a1d8db-e1c3-4223-ac2e-c18ed90a4048" providerId="ADAL" clId="{FE97CF51-8FEA-413C-AD7D-75FE6E60D303}" dt="2023-12-28T07:54:55.155" v="2019" actId="164"/>
          <ac:spMkLst>
            <pc:docMk/>
            <pc:sldMk cId="2620423790" sldId="301"/>
            <ac:spMk id="8" creationId="{C30F535C-D9BB-FDA6-3CD0-2743D10323AF}"/>
          </ac:spMkLst>
        </pc:spChg>
        <pc:spChg chg="mod topLvl">
          <ac:chgData name="Shivanjali S" userId="b1a1d8db-e1c3-4223-ac2e-c18ed90a4048" providerId="ADAL" clId="{FE97CF51-8FEA-413C-AD7D-75FE6E60D303}" dt="2023-12-28T07:54:55.155" v="2019" actId="164"/>
          <ac:spMkLst>
            <pc:docMk/>
            <pc:sldMk cId="2620423790" sldId="301"/>
            <ac:spMk id="9" creationId="{659596C3-5598-D671-9DE6-EF73C77B31ED}"/>
          </ac:spMkLst>
        </pc:spChg>
        <pc:spChg chg="mod topLvl">
          <ac:chgData name="Shivanjali S" userId="b1a1d8db-e1c3-4223-ac2e-c18ed90a4048" providerId="ADAL" clId="{FE97CF51-8FEA-413C-AD7D-75FE6E60D303}" dt="2023-12-28T07:54:55.155" v="2019" actId="164"/>
          <ac:spMkLst>
            <pc:docMk/>
            <pc:sldMk cId="2620423790" sldId="301"/>
            <ac:spMk id="10" creationId="{D697EA4C-269B-79B7-8210-EABFA1454722}"/>
          </ac:spMkLst>
        </pc:spChg>
        <pc:spChg chg="mod topLvl">
          <ac:chgData name="Shivanjali S" userId="b1a1d8db-e1c3-4223-ac2e-c18ed90a4048" providerId="ADAL" clId="{FE97CF51-8FEA-413C-AD7D-75FE6E60D303}" dt="2023-12-28T07:54:55.155" v="2019" actId="164"/>
          <ac:spMkLst>
            <pc:docMk/>
            <pc:sldMk cId="2620423790" sldId="301"/>
            <ac:spMk id="12" creationId="{9B0366FA-B8D0-C728-1869-31092487319C}"/>
          </ac:spMkLst>
        </pc:spChg>
        <pc:spChg chg="mod topLvl">
          <ac:chgData name="Shivanjali S" userId="b1a1d8db-e1c3-4223-ac2e-c18ed90a4048" providerId="ADAL" clId="{FE97CF51-8FEA-413C-AD7D-75FE6E60D303}" dt="2023-12-28T07:54:55.155" v="2019" actId="164"/>
          <ac:spMkLst>
            <pc:docMk/>
            <pc:sldMk cId="2620423790" sldId="301"/>
            <ac:spMk id="13" creationId="{DCD6CC4E-9413-1103-D266-F0C5EE42425E}"/>
          </ac:spMkLst>
        </pc:spChg>
        <pc:spChg chg="mod topLvl">
          <ac:chgData name="Shivanjali S" userId="b1a1d8db-e1c3-4223-ac2e-c18ed90a4048" providerId="ADAL" clId="{FE97CF51-8FEA-413C-AD7D-75FE6E60D303}" dt="2023-12-28T07:54:55.155" v="2019" actId="164"/>
          <ac:spMkLst>
            <pc:docMk/>
            <pc:sldMk cId="2620423790" sldId="301"/>
            <ac:spMk id="14" creationId="{8111E575-A005-018A-0E7C-F66B369D3A64}"/>
          </ac:spMkLst>
        </pc:spChg>
        <pc:spChg chg="mod topLvl">
          <ac:chgData name="Shivanjali S" userId="b1a1d8db-e1c3-4223-ac2e-c18ed90a4048" providerId="ADAL" clId="{FE97CF51-8FEA-413C-AD7D-75FE6E60D303}" dt="2023-12-28T07:54:55.155" v="2019" actId="164"/>
          <ac:spMkLst>
            <pc:docMk/>
            <pc:sldMk cId="2620423790" sldId="301"/>
            <ac:spMk id="15" creationId="{E38C1266-A2C4-F3A5-235F-01069CD3CBB1}"/>
          </ac:spMkLst>
        </pc:spChg>
        <pc:spChg chg="mod topLvl">
          <ac:chgData name="Shivanjali S" userId="b1a1d8db-e1c3-4223-ac2e-c18ed90a4048" providerId="ADAL" clId="{FE97CF51-8FEA-413C-AD7D-75FE6E60D303}" dt="2023-12-28T07:54:55.155" v="2019" actId="164"/>
          <ac:spMkLst>
            <pc:docMk/>
            <pc:sldMk cId="2620423790" sldId="301"/>
            <ac:spMk id="16" creationId="{C3831C36-256A-2220-138B-7CF05B37AEEE}"/>
          </ac:spMkLst>
        </pc:spChg>
        <pc:spChg chg="mod topLvl">
          <ac:chgData name="Shivanjali S" userId="b1a1d8db-e1c3-4223-ac2e-c18ed90a4048" providerId="ADAL" clId="{FE97CF51-8FEA-413C-AD7D-75FE6E60D303}" dt="2023-12-28T07:54:55.155" v="2019" actId="164"/>
          <ac:spMkLst>
            <pc:docMk/>
            <pc:sldMk cId="2620423790" sldId="301"/>
            <ac:spMk id="17" creationId="{9D1CAEDB-EBF6-AD70-8623-3FDBDCCAA160}"/>
          </ac:spMkLst>
        </pc:spChg>
        <pc:spChg chg="mod topLvl">
          <ac:chgData name="Shivanjali S" userId="b1a1d8db-e1c3-4223-ac2e-c18ed90a4048" providerId="ADAL" clId="{FE97CF51-8FEA-413C-AD7D-75FE6E60D303}" dt="2023-12-28T07:54:55.155" v="2019" actId="164"/>
          <ac:spMkLst>
            <pc:docMk/>
            <pc:sldMk cId="2620423790" sldId="301"/>
            <ac:spMk id="18" creationId="{8F8615BA-3CC3-A10E-3AA0-C7FDB3E5C8E7}"/>
          </ac:spMkLst>
        </pc:spChg>
        <pc:grpChg chg="add del mod">
          <ac:chgData name="Shivanjali S" userId="b1a1d8db-e1c3-4223-ac2e-c18ed90a4048" providerId="ADAL" clId="{FE97CF51-8FEA-413C-AD7D-75FE6E60D303}" dt="2023-12-28T07:49:39.269" v="1858" actId="165"/>
          <ac:grpSpMkLst>
            <pc:docMk/>
            <pc:sldMk cId="2620423790" sldId="301"/>
            <ac:grpSpMk id="7" creationId="{9B4E45BA-1E37-9364-1F4B-72880BC544D5}"/>
          </ac:grpSpMkLst>
        </pc:grpChg>
        <pc:grpChg chg="del mod topLvl">
          <ac:chgData name="Shivanjali S" userId="b1a1d8db-e1c3-4223-ac2e-c18ed90a4048" providerId="ADAL" clId="{FE97CF51-8FEA-413C-AD7D-75FE6E60D303}" dt="2023-12-28T07:49:39.543" v="1859" actId="165"/>
          <ac:grpSpMkLst>
            <pc:docMk/>
            <pc:sldMk cId="2620423790" sldId="301"/>
            <ac:grpSpMk id="11" creationId="{DE14CEF0-7CCF-FFD8-D99F-5525F0C0362B}"/>
          </ac:grpSpMkLst>
        </pc:grpChg>
        <pc:grpChg chg="add mod">
          <ac:chgData name="Shivanjali S" userId="b1a1d8db-e1c3-4223-ac2e-c18ed90a4048" providerId="ADAL" clId="{FE97CF51-8FEA-413C-AD7D-75FE6E60D303}" dt="2023-12-28T07:54:55.155" v="2019" actId="164"/>
          <ac:grpSpMkLst>
            <pc:docMk/>
            <pc:sldMk cId="2620423790" sldId="301"/>
            <ac:grpSpMk id="19" creationId="{FBC0F6A1-356E-1128-3BC4-98E07B1F5BD7}"/>
          </ac:grpSpMkLst>
        </pc:grpChg>
        <pc:cxnChg chg="add del mod replST">
          <ac:chgData name="Shivanjali S" userId="b1a1d8db-e1c3-4223-ac2e-c18ed90a4048" providerId="ADAL" clId="{FE97CF51-8FEA-413C-AD7D-75FE6E60D303}" dt="2023-12-28T07:18:52.540" v="1827"/>
          <ac:cxnSpMkLst>
            <pc:docMk/>
            <pc:sldMk cId="2620423790" sldId="301"/>
            <ac:cxnSpMk id="5" creationId="{16DC8D4F-376F-5A97-4769-67044B4969C7}"/>
          </ac:cxnSpMkLst>
        </pc:cxnChg>
      </pc:sldChg>
      <pc:sldChg chg="addSp delSp modSp new mod modNotesTx">
        <pc:chgData name="Shivanjali S" userId="b1a1d8db-e1c3-4223-ac2e-c18ed90a4048" providerId="ADAL" clId="{FE97CF51-8FEA-413C-AD7D-75FE6E60D303}" dt="2023-12-28T09:16:43.636" v="2143" actId="20577"/>
        <pc:sldMkLst>
          <pc:docMk/>
          <pc:sldMk cId="1161660809" sldId="302"/>
        </pc:sldMkLst>
        <pc:spChg chg="add del mod">
          <ac:chgData name="Shivanjali S" userId="b1a1d8db-e1c3-4223-ac2e-c18ed90a4048" providerId="ADAL" clId="{FE97CF51-8FEA-413C-AD7D-75FE6E60D303}" dt="2023-12-28T07:56:05.082" v="2047" actId="1035"/>
          <ac:spMkLst>
            <pc:docMk/>
            <pc:sldMk cId="1161660809" sldId="302"/>
            <ac:spMk id="2" creationId="{194A04A3-B26A-CC22-68A0-5F81C1C39893}"/>
          </ac:spMkLst>
        </pc:spChg>
        <pc:spChg chg="del">
          <ac:chgData name="Shivanjali S" userId="b1a1d8db-e1c3-4223-ac2e-c18ed90a4048" providerId="ADAL" clId="{FE97CF51-8FEA-413C-AD7D-75FE6E60D303}" dt="2023-12-28T07:55:01.183" v="2022" actId="478"/>
          <ac:spMkLst>
            <pc:docMk/>
            <pc:sldMk cId="1161660809" sldId="302"/>
            <ac:spMk id="3" creationId="{18A71DD4-B755-DDB0-C336-4CE797E817E4}"/>
          </ac:spMkLst>
        </pc:spChg>
        <pc:spChg chg="mod">
          <ac:chgData name="Shivanjali S" userId="b1a1d8db-e1c3-4223-ac2e-c18ed90a4048" providerId="ADAL" clId="{FE97CF51-8FEA-413C-AD7D-75FE6E60D303}" dt="2023-12-28T07:53:43.806" v="1989"/>
          <ac:spMkLst>
            <pc:docMk/>
            <pc:sldMk cId="1161660809" sldId="302"/>
            <ac:spMk id="4" creationId="{65981BA7-7C7E-E38F-7644-EC60686319E6}"/>
          </ac:spMkLst>
        </pc:spChg>
        <pc:spChg chg="add mod">
          <ac:chgData name="Shivanjali S" userId="b1a1d8db-e1c3-4223-ac2e-c18ed90a4048" providerId="ADAL" clId="{FE97CF51-8FEA-413C-AD7D-75FE6E60D303}" dt="2023-12-28T07:53:48.748" v="2015"/>
          <ac:spMkLst>
            <pc:docMk/>
            <pc:sldMk cId="1161660809" sldId="302"/>
            <ac:spMk id="6" creationId="{B93FE991-9960-B12A-5A7C-B3637F317B7E}"/>
          </ac:spMkLst>
        </pc:spChg>
        <pc:spChg chg="mod topLvl">
          <ac:chgData name="Shivanjali S" userId="b1a1d8db-e1c3-4223-ac2e-c18ed90a4048" providerId="ADAL" clId="{FE97CF51-8FEA-413C-AD7D-75FE6E60D303}" dt="2023-12-28T07:56:59.496" v="2050" actId="165"/>
          <ac:spMkLst>
            <pc:docMk/>
            <pc:sldMk cId="1161660809" sldId="302"/>
            <ac:spMk id="8" creationId="{AE932D4E-9C96-EE0D-DC2B-87B143FED847}"/>
          </ac:spMkLst>
        </pc:spChg>
        <pc:spChg chg="mod topLvl">
          <ac:chgData name="Shivanjali S" userId="b1a1d8db-e1c3-4223-ac2e-c18ed90a4048" providerId="ADAL" clId="{FE97CF51-8FEA-413C-AD7D-75FE6E60D303}" dt="2023-12-28T07:56:59.496" v="2050" actId="165"/>
          <ac:spMkLst>
            <pc:docMk/>
            <pc:sldMk cId="1161660809" sldId="302"/>
            <ac:spMk id="9" creationId="{B59BDCB6-918F-A15F-4FEF-689630F973DA}"/>
          </ac:spMkLst>
        </pc:spChg>
        <pc:spChg chg="mod topLvl">
          <ac:chgData name="Shivanjali S" userId="b1a1d8db-e1c3-4223-ac2e-c18ed90a4048" providerId="ADAL" clId="{FE97CF51-8FEA-413C-AD7D-75FE6E60D303}" dt="2023-12-28T07:58:32.253" v="2069" actId="20577"/>
          <ac:spMkLst>
            <pc:docMk/>
            <pc:sldMk cId="1161660809" sldId="302"/>
            <ac:spMk id="10" creationId="{4CC30C7B-2E3C-3EF7-FD90-BD6331E0E699}"/>
          </ac:spMkLst>
        </pc:spChg>
        <pc:spChg chg="mod topLvl">
          <ac:chgData name="Shivanjali S" userId="b1a1d8db-e1c3-4223-ac2e-c18ed90a4048" providerId="ADAL" clId="{FE97CF51-8FEA-413C-AD7D-75FE6E60D303}" dt="2023-12-28T07:56:59.496" v="2050" actId="165"/>
          <ac:spMkLst>
            <pc:docMk/>
            <pc:sldMk cId="1161660809" sldId="302"/>
            <ac:spMk id="11" creationId="{398B8278-20B2-213F-4124-AEB1F56E3512}"/>
          </ac:spMkLst>
        </pc:spChg>
        <pc:spChg chg="mod topLvl">
          <ac:chgData name="Shivanjali S" userId="b1a1d8db-e1c3-4223-ac2e-c18ed90a4048" providerId="ADAL" clId="{FE97CF51-8FEA-413C-AD7D-75FE6E60D303}" dt="2023-12-28T07:56:59.496" v="2050" actId="165"/>
          <ac:spMkLst>
            <pc:docMk/>
            <pc:sldMk cId="1161660809" sldId="302"/>
            <ac:spMk id="12" creationId="{1C313A74-62CC-C4B9-2026-4D2ED4B1C7F0}"/>
          </ac:spMkLst>
        </pc:spChg>
        <pc:spChg chg="mod topLvl">
          <ac:chgData name="Shivanjali S" userId="b1a1d8db-e1c3-4223-ac2e-c18ed90a4048" providerId="ADAL" clId="{FE97CF51-8FEA-413C-AD7D-75FE6E60D303}" dt="2023-12-28T09:11:52.099" v="2097" actId="20577"/>
          <ac:spMkLst>
            <pc:docMk/>
            <pc:sldMk cId="1161660809" sldId="302"/>
            <ac:spMk id="13" creationId="{1464ED0E-5312-8625-78D9-E943059DD3AC}"/>
          </ac:spMkLst>
        </pc:spChg>
        <pc:spChg chg="mod topLvl">
          <ac:chgData name="Shivanjali S" userId="b1a1d8db-e1c3-4223-ac2e-c18ed90a4048" providerId="ADAL" clId="{FE97CF51-8FEA-413C-AD7D-75FE6E60D303}" dt="2023-12-28T07:56:59.496" v="2050" actId="165"/>
          <ac:spMkLst>
            <pc:docMk/>
            <pc:sldMk cId="1161660809" sldId="302"/>
            <ac:spMk id="14" creationId="{F2172671-BBC7-B474-C993-FA825B7FD09C}"/>
          </ac:spMkLst>
        </pc:spChg>
        <pc:spChg chg="mod topLvl">
          <ac:chgData name="Shivanjali S" userId="b1a1d8db-e1c3-4223-ac2e-c18ed90a4048" providerId="ADAL" clId="{FE97CF51-8FEA-413C-AD7D-75FE6E60D303}" dt="2023-12-28T07:56:59.496" v="2050" actId="165"/>
          <ac:spMkLst>
            <pc:docMk/>
            <pc:sldMk cId="1161660809" sldId="302"/>
            <ac:spMk id="15" creationId="{C45A36BF-A6E4-B102-BB8F-0D9C8C00FF09}"/>
          </ac:spMkLst>
        </pc:spChg>
        <pc:spChg chg="mod topLvl">
          <ac:chgData name="Shivanjali S" userId="b1a1d8db-e1c3-4223-ac2e-c18ed90a4048" providerId="ADAL" clId="{FE97CF51-8FEA-413C-AD7D-75FE6E60D303}" dt="2023-12-28T09:14:41.944" v="2111" actId="20577"/>
          <ac:spMkLst>
            <pc:docMk/>
            <pc:sldMk cId="1161660809" sldId="302"/>
            <ac:spMk id="16" creationId="{663BD693-0AF6-2816-BA60-83DC6CD5D22E}"/>
          </ac:spMkLst>
        </pc:spChg>
        <pc:spChg chg="mod topLvl">
          <ac:chgData name="Shivanjali S" userId="b1a1d8db-e1c3-4223-ac2e-c18ed90a4048" providerId="ADAL" clId="{FE97CF51-8FEA-413C-AD7D-75FE6E60D303}" dt="2023-12-28T07:56:59.496" v="2050" actId="165"/>
          <ac:spMkLst>
            <pc:docMk/>
            <pc:sldMk cId="1161660809" sldId="302"/>
            <ac:spMk id="17" creationId="{0B95157A-0145-1430-EE67-7AADDA0EA34B}"/>
          </ac:spMkLst>
        </pc:spChg>
        <pc:grpChg chg="add del mod">
          <ac:chgData name="Shivanjali S" userId="b1a1d8db-e1c3-4223-ac2e-c18ed90a4048" providerId="ADAL" clId="{FE97CF51-8FEA-413C-AD7D-75FE6E60D303}" dt="2023-12-28T07:56:59.496" v="2050" actId="165"/>
          <ac:grpSpMkLst>
            <pc:docMk/>
            <pc:sldMk cId="1161660809" sldId="302"/>
            <ac:grpSpMk id="7" creationId="{11C26246-BD68-4995-BCC0-4FA43AFF7C3C}"/>
          </ac:grpSpMkLst>
        </pc:grpChg>
        <pc:cxnChg chg="add del mod replST">
          <ac:chgData name="Shivanjali S" userId="b1a1d8db-e1c3-4223-ac2e-c18ed90a4048" providerId="ADAL" clId="{FE97CF51-8FEA-413C-AD7D-75FE6E60D303}" dt="2023-12-28T07:53:48.748" v="2017"/>
          <ac:cxnSpMkLst>
            <pc:docMk/>
            <pc:sldMk cId="1161660809" sldId="302"/>
            <ac:cxnSpMk id="5" creationId="{6564C952-D635-C868-A52E-DB8585E369FB}"/>
          </ac:cxnSpMkLst>
        </pc:cxnChg>
      </pc:sldChg>
      <pc:sldChg chg="addSp delSp modSp new mod modClrScheme chgLayout">
        <pc:chgData name="Shivanjali S" userId="b1a1d8db-e1c3-4223-ac2e-c18ed90a4048" providerId="ADAL" clId="{FE97CF51-8FEA-413C-AD7D-75FE6E60D303}" dt="2023-12-28T09:38:18.289" v="2160" actId="20577"/>
        <pc:sldMkLst>
          <pc:docMk/>
          <pc:sldMk cId="2006828381" sldId="303"/>
        </pc:sldMkLst>
        <pc:spChg chg="del mod ord">
          <ac:chgData name="Shivanjali S" userId="b1a1d8db-e1c3-4223-ac2e-c18ed90a4048" providerId="ADAL" clId="{FE97CF51-8FEA-413C-AD7D-75FE6E60D303}" dt="2023-12-28T09:38:03.944" v="2144" actId="700"/>
          <ac:spMkLst>
            <pc:docMk/>
            <pc:sldMk cId="2006828381" sldId="303"/>
            <ac:spMk id="2" creationId="{B7994618-D01D-C6AB-614C-4C6BC977DC6A}"/>
          </ac:spMkLst>
        </pc:spChg>
        <pc:spChg chg="del">
          <ac:chgData name="Shivanjali S" userId="b1a1d8db-e1c3-4223-ac2e-c18ed90a4048" providerId="ADAL" clId="{FE97CF51-8FEA-413C-AD7D-75FE6E60D303}" dt="2023-12-28T09:38:03.944" v="2144" actId="700"/>
          <ac:spMkLst>
            <pc:docMk/>
            <pc:sldMk cId="2006828381" sldId="303"/>
            <ac:spMk id="3" creationId="{409E75BE-0B8E-D9DE-4488-EAD7012A727A}"/>
          </ac:spMkLst>
        </pc:spChg>
        <pc:spChg chg="del">
          <ac:chgData name="Shivanjali S" userId="b1a1d8db-e1c3-4223-ac2e-c18ed90a4048" providerId="ADAL" clId="{FE97CF51-8FEA-413C-AD7D-75FE6E60D303}" dt="2023-12-28T09:38:03.944" v="2144" actId="700"/>
          <ac:spMkLst>
            <pc:docMk/>
            <pc:sldMk cId="2006828381" sldId="303"/>
            <ac:spMk id="4" creationId="{04BDCEED-FB00-B6A0-3992-58049E358588}"/>
          </ac:spMkLst>
        </pc:spChg>
        <pc:spChg chg="add del mod ord">
          <ac:chgData name="Shivanjali S" userId="b1a1d8db-e1c3-4223-ac2e-c18ed90a4048" providerId="ADAL" clId="{FE97CF51-8FEA-413C-AD7D-75FE6E60D303}" dt="2023-12-28T09:38:05.801" v="2145" actId="6264"/>
          <ac:spMkLst>
            <pc:docMk/>
            <pc:sldMk cId="2006828381" sldId="303"/>
            <ac:spMk id="5" creationId="{141E078E-3DD9-D688-624A-057D970ECC44}"/>
          </ac:spMkLst>
        </pc:spChg>
        <pc:spChg chg="add del mod ord">
          <ac:chgData name="Shivanjali S" userId="b1a1d8db-e1c3-4223-ac2e-c18ed90a4048" providerId="ADAL" clId="{FE97CF51-8FEA-413C-AD7D-75FE6E60D303}" dt="2023-12-28T09:38:07.781" v="2146" actId="6264"/>
          <ac:spMkLst>
            <pc:docMk/>
            <pc:sldMk cId="2006828381" sldId="303"/>
            <ac:spMk id="6" creationId="{FD27A879-AF43-6522-ABF3-41162E461715}"/>
          </ac:spMkLst>
        </pc:spChg>
        <pc:spChg chg="add mod ord">
          <ac:chgData name="Shivanjali S" userId="b1a1d8db-e1c3-4223-ac2e-c18ed90a4048" providerId="ADAL" clId="{FE97CF51-8FEA-413C-AD7D-75FE6E60D303}" dt="2023-12-28T09:38:18.289" v="2160" actId="20577"/>
          <ac:spMkLst>
            <pc:docMk/>
            <pc:sldMk cId="2006828381" sldId="303"/>
            <ac:spMk id="7" creationId="{C95BE785-2122-0587-0766-869024567A01}"/>
          </ac:spMkLst>
        </pc:spChg>
      </pc:sldChg>
      <pc:sldChg chg="addSp delSp modSp new mod modNotesTx">
        <pc:chgData name="Shivanjali S" userId="b1a1d8db-e1c3-4223-ac2e-c18ed90a4048" providerId="ADAL" clId="{FE97CF51-8FEA-413C-AD7D-75FE6E60D303}" dt="2023-12-28T11:24:23.825" v="3225" actId="20577"/>
        <pc:sldMkLst>
          <pc:docMk/>
          <pc:sldMk cId="2970527113" sldId="304"/>
        </pc:sldMkLst>
        <pc:spChg chg="mod">
          <ac:chgData name="Shivanjali S" userId="b1a1d8db-e1c3-4223-ac2e-c18ed90a4048" providerId="ADAL" clId="{FE97CF51-8FEA-413C-AD7D-75FE6E60D303}" dt="2023-12-28T11:24:23.825" v="3225" actId="20577"/>
          <ac:spMkLst>
            <pc:docMk/>
            <pc:sldMk cId="2970527113" sldId="304"/>
            <ac:spMk id="2" creationId="{1E990E55-82FD-7FB8-515A-A42337FFEEC5}"/>
          </ac:spMkLst>
        </pc:spChg>
        <pc:spChg chg="del">
          <ac:chgData name="Shivanjali S" userId="b1a1d8db-e1c3-4223-ac2e-c18ed90a4048" providerId="ADAL" clId="{FE97CF51-8FEA-413C-AD7D-75FE6E60D303}" dt="2023-12-28T09:45:29.239" v="2248" actId="478"/>
          <ac:spMkLst>
            <pc:docMk/>
            <pc:sldMk cId="2970527113" sldId="304"/>
            <ac:spMk id="3" creationId="{5B5EEE0C-8CE9-0A12-C96C-AA6ECD233AD4}"/>
          </ac:spMkLst>
        </pc:spChg>
        <pc:spChg chg="mod">
          <ac:chgData name="Shivanjali S" userId="b1a1d8db-e1c3-4223-ac2e-c18ed90a4048" providerId="ADAL" clId="{FE97CF51-8FEA-413C-AD7D-75FE6E60D303}" dt="2023-12-28T09:41:35.846" v="2195" actId="20577"/>
          <ac:spMkLst>
            <pc:docMk/>
            <pc:sldMk cId="2970527113" sldId="304"/>
            <ac:spMk id="4" creationId="{52507BAB-078B-92BB-5EA0-8CAC107ED255}"/>
          </ac:spMkLst>
        </pc:spChg>
        <pc:spChg chg="add mod">
          <ac:chgData name="Shivanjali S" userId="b1a1d8db-e1c3-4223-ac2e-c18ed90a4048" providerId="ADAL" clId="{FE97CF51-8FEA-413C-AD7D-75FE6E60D303}" dt="2023-12-28T09:41:38.871" v="2221"/>
          <ac:spMkLst>
            <pc:docMk/>
            <pc:sldMk cId="2970527113" sldId="304"/>
            <ac:spMk id="6" creationId="{FC9F426F-C2D8-79AE-CFB8-5C8DEC25F3A2}"/>
          </ac:spMkLst>
        </pc:spChg>
        <pc:spChg chg="add mod">
          <ac:chgData name="Shivanjali S" userId="b1a1d8db-e1c3-4223-ac2e-c18ed90a4048" providerId="ADAL" clId="{FE97CF51-8FEA-413C-AD7D-75FE6E60D303}" dt="2023-12-28T09:57:22.478" v="2417" actId="1076"/>
          <ac:spMkLst>
            <pc:docMk/>
            <pc:sldMk cId="2970527113" sldId="304"/>
            <ac:spMk id="7" creationId="{9E088CB1-5702-F3F1-8E0E-A8A68126A0BD}"/>
          </ac:spMkLst>
        </pc:spChg>
        <pc:spChg chg="add mod">
          <ac:chgData name="Shivanjali S" userId="b1a1d8db-e1c3-4223-ac2e-c18ed90a4048" providerId="ADAL" clId="{FE97CF51-8FEA-413C-AD7D-75FE6E60D303}" dt="2023-12-28T10:10:42.221" v="2580" actId="255"/>
          <ac:spMkLst>
            <pc:docMk/>
            <pc:sldMk cId="2970527113" sldId="304"/>
            <ac:spMk id="8" creationId="{1631609C-B2C9-5E9F-4456-7196AEF3E723}"/>
          </ac:spMkLst>
        </pc:spChg>
        <pc:spChg chg="add del mod">
          <ac:chgData name="Shivanjali S" userId="b1a1d8db-e1c3-4223-ac2e-c18ed90a4048" providerId="ADAL" clId="{FE97CF51-8FEA-413C-AD7D-75FE6E60D303}" dt="2023-12-28T09:51:19.845" v="2334" actId="478"/>
          <ac:spMkLst>
            <pc:docMk/>
            <pc:sldMk cId="2970527113" sldId="304"/>
            <ac:spMk id="9" creationId="{3355527E-B63D-DA0F-84AC-EBD16CF90F83}"/>
          </ac:spMkLst>
        </pc:spChg>
        <pc:spChg chg="add mod">
          <ac:chgData name="Shivanjali S" userId="b1a1d8db-e1c3-4223-ac2e-c18ed90a4048" providerId="ADAL" clId="{FE97CF51-8FEA-413C-AD7D-75FE6E60D303}" dt="2023-12-28T10:10:46.085" v="2582" actId="255"/>
          <ac:spMkLst>
            <pc:docMk/>
            <pc:sldMk cId="2970527113" sldId="304"/>
            <ac:spMk id="10" creationId="{5719D60D-A62E-E711-7B38-31E52FE537CA}"/>
          </ac:spMkLst>
        </pc:spChg>
        <pc:cxnChg chg="add del mod replST">
          <ac:chgData name="Shivanjali S" userId="b1a1d8db-e1c3-4223-ac2e-c18ed90a4048" providerId="ADAL" clId="{FE97CF51-8FEA-413C-AD7D-75FE6E60D303}" dt="2023-12-28T09:41:38.873" v="2223"/>
          <ac:cxnSpMkLst>
            <pc:docMk/>
            <pc:sldMk cId="2970527113" sldId="304"/>
            <ac:cxnSpMk id="5" creationId="{C5ECB350-28FA-F3F6-F7C6-2F6A189C97AC}"/>
          </ac:cxnSpMkLst>
        </pc:cxnChg>
      </pc:sldChg>
      <pc:sldChg chg="addSp delSp modSp new mod modNotesTx">
        <pc:chgData name="Shivanjali S" userId="b1a1d8db-e1c3-4223-ac2e-c18ed90a4048" providerId="ADAL" clId="{FE97CF51-8FEA-413C-AD7D-75FE6E60D303}" dt="2023-12-28T10:16:24.201" v="2602" actId="20577"/>
        <pc:sldMkLst>
          <pc:docMk/>
          <pc:sldMk cId="189490705" sldId="305"/>
        </pc:sldMkLst>
        <pc:spChg chg="del">
          <ac:chgData name="Shivanjali S" userId="b1a1d8db-e1c3-4223-ac2e-c18ed90a4048" providerId="ADAL" clId="{FE97CF51-8FEA-413C-AD7D-75FE6E60D303}" dt="2023-12-28T09:58:13.552" v="2451" actId="478"/>
          <ac:spMkLst>
            <pc:docMk/>
            <pc:sldMk cId="189490705" sldId="305"/>
            <ac:spMk id="2" creationId="{F5CB767A-1025-F9C1-2BCE-6A419B48D9E5}"/>
          </ac:spMkLst>
        </pc:spChg>
        <pc:spChg chg="del">
          <ac:chgData name="Shivanjali S" userId="b1a1d8db-e1c3-4223-ac2e-c18ed90a4048" providerId="ADAL" clId="{FE97CF51-8FEA-413C-AD7D-75FE6E60D303}" dt="2023-12-28T09:58:14.560" v="2452" actId="478"/>
          <ac:spMkLst>
            <pc:docMk/>
            <pc:sldMk cId="189490705" sldId="305"/>
            <ac:spMk id="3" creationId="{997F5DE7-6A3A-9ACF-4B96-E409B0C298D8}"/>
          </ac:spMkLst>
        </pc:spChg>
        <pc:spChg chg="mod">
          <ac:chgData name="Shivanjali S" userId="b1a1d8db-e1c3-4223-ac2e-c18ed90a4048" providerId="ADAL" clId="{FE97CF51-8FEA-413C-AD7D-75FE6E60D303}" dt="2023-12-28T09:58:07.685" v="2422"/>
          <ac:spMkLst>
            <pc:docMk/>
            <pc:sldMk cId="189490705" sldId="305"/>
            <ac:spMk id="4" creationId="{2B95527A-C224-F952-C8F9-E1238234C7EB}"/>
          </ac:spMkLst>
        </pc:spChg>
        <pc:spChg chg="add mod">
          <ac:chgData name="Shivanjali S" userId="b1a1d8db-e1c3-4223-ac2e-c18ed90a4048" providerId="ADAL" clId="{FE97CF51-8FEA-413C-AD7D-75FE6E60D303}" dt="2023-12-28T09:58:10.700" v="2448"/>
          <ac:spMkLst>
            <pc:docMk/>
            <pc:sldMk cId="189490705" sldId="305"/>
            <ac:spMk id="6" creationId="{0D7F788B-263B-981A-8FA3-487E9B896221}"/>
          </ac:spMkLst>
        </pc:spChg>
        <pc:spChg chg="add mod">
          <ac:chgData name="Shivanjali S" userId="b1a1d8db-e1c3-4223-ac2e-c18ed90a4048" providerId="ADAL" clId="{FE97CF51-8FEA-413C-AD7D-75FE6E60D303}" dt="2023-12-28T10:07:41.927" v="2555" actId="1076"/>
          <ac:spMkLst>
            <pc:docMk/>
            <pc:sldMk cId="189490705" sldId="305"/>
            <ac:spMk id="7" creationId="{B30377D1-6BB7-783C-9CD3-77BD666BD982}"/>
          </ac:spMkLst>
        </pc:spChg>
        <pc:spChg chg="add mod">
          <ac:chgData name="Shivanjali S" userId="b1a1d8db-e1c3-4223-ac2e-c18ed90a4048" providerId="ADAL" clId="{FE97CF51-8FEA-413C-AD7D-75FE6E60D303}" dt="2023-12-28T10:10:22.182" v="2575" actId="20577"/>
          <ac:spMkLst>
            <pc:docMk/>
            <pc:sldMk cId="189490705" sldId="305"/>
            <ac:spMk id="8" creationId="{2F7D37B4-C525-4A27-19E3-1116D0893566}"/>
          </ac:spMkLst>
        </pc:spChg>
        <pc:spChg chg="add mod">
          <ac:chgData name="Shivanjali S" userId="b1a1d8db-e1c3-4223-ac2e-c18ed90a4048" providerId="ADAL" clId="{FE97CF51-8FEA-413C-AD7D-75FE6E60D303}" dt="2023-12-28T10:10:27.260" v="2577" actId="255"/>
          <ac:spMkLst>
            <pc:docMk/>
            <pc:sldMk cId="189490705" sldId="305"/>
            <ac:spMk id="9" creationId="{30336015-BCA8-5D18-7909-6F25FC691F27}"/>
          </ac:spMkLst>
        </pc:spChg>
        <pc:spChg chg="add mod">
          <ac:chgData name="Shivanjali S" userId="b1a1d8db-e1c3-4223-ac2e-c18ed90a4048" providerId="ADAL" clId="{FE97CF51-8FEA-413C-AD7D-75FE6E60D303}" dt="2023-12-28T10:10:29.438" v="2578" actId="20577"/>
          <ac:spMkLst>
            <pc:docMk/>
            <pc:sldMk cId="189490705" sldId="305"/>
            <ac:spMk id="10" creationId="{297EB3B8-3891-8FA0-60E0-3F2CE1BA2579}"/>
          </ac:spMkLst>
        </pc:spChg>
        <pc:cxnChg chg="add del mod replST">
          <ac:chgData name="Shivanjali S" userId="b1a1d8db-e1c3-4223-ac2e-c18ed90a4048" providerId="ADAL" clId="{FE97CF51-8FEA-413C-AD7D-75FE6E60D303}" dt="2023-12-28T09:58:10.702" v="2450"/>
          <ac:cxnSpMkLst>
            <pc:docMk/>
            <pc:sldMk cId="189490705" sldId="305"/>
            <ac:cxnSpMk id="5" creationId="{E79FBE0B-57A2-3D0A-6CEC-52B7096A47B7}"/>
          </ac:cxnSpMkLst>
        </pc:cxnChg>
      </pc:sldChg>
      <pc:sldChg chg="addSp delSp modSp new mod modNotesTx">
        <pc:chgData name="Shivanjali S" userId="b1a1d8db-e1c3-4223-ac2e-c18ed90a4048" providerId="ADAL" clId="{FE97CF51-8FEA-413C-AD7D-75FE6E60D303}" dt="2023-12-28T11:26:33.315" v="3250" actId="12788"/>
        <pc:sldMkLst>
          <pc:docMk/>
          <pc:sldMk cId="3055016208" sldId="306"/>
        </pc:sldMkLst>
        <pc:spChg chg="del mod">
          <ac:chgData name="Shivanjali S" userId="b1a1d8db-e1c3-4223-ac2e-c18ed90a4048" providerId="ADAL" clId="{FE97CF51-8FEA-413C-AD7D-75FE6E60D303}" dt="2023-12-28T10:47:20.042" v="2727" actId="478"/>
          <ac:spMkLst>
            <pc:docMk/>
            <pc:sldMk cId="3055016208" sldId="306"/>
            <ac:spMk id="2" creationId="{9F2096A0-12EC-87EB-3B74-E908B3DA3B8D}"/>
          </ac:spMkLst>
        </pc:spChg>
        <pc:spChg chg="del">
          <ac:chgData name="Shivanjali S" userId="b1a1d8db-e1c3-4223-ac2e-c18ed90a4048" providerId="ADAL" clId="{FE97CF51-8FEA-413C-AD7D-75FE6E60D303}" dt="2023-12-28T10:21:40.652" v="2687" actId="478"/>
          <ac:spMkLst>
            <pc:docMk/>
            <pc:sldMk cId="3055016208" sldId="306"/>
            <ac:spMk id="3" creationId="{4634AE3E-3751-936F-62F7-6106F3007836}"/>
          </ac:spMkLst>
        </pc:spChg>
        <pc:spChg chg="mod">
          <ac:chgData name="Shivanjali S" userId="b1a1d8db-e1c3-4223-ac2e-c18ed90a4048" providerId="ADAL" clId="{FE97CF51-8FEA-413C-AD7D-75FE6E60D303}" dt="2023-12-28T10:16:49.103" v="2626" actId="20577"/>
          <ac:spMkLst>
            <pc:docMk/>
            <pc:sldMk cId="3055016208" sldId="306"/>
            <ac:spMk id="4" creationId="{C0A9F110-D187-03B9-C1ED-C77696182C33}"/>
          </ac:spMkLst>
        </pc:spChg>
        <pc:spChg chg="add mod">
          <ac:chgData name="Shivanjali S" userId="b1a1d8db-e1c3-4223-ac2e-c18ed90a4048" providerId="ADAL" clId="{FE97CF51-8FEA-413C-AD7D-75FE6E60D303}" dt="2023-12-28T10:16:53.094" v="2652"/>
          <ac:spMkLst>
            <pc:docMk/>
            <pc:sldMk cId="3055016208" sldId="306"/>
            <ac:spMk id="6" creationId="{54FEEB06-9C3A-A02B-9AE4-1E0A17A1ACF2}"/>
          </ac:spMkLst>
        </pc:spChg>
        <pc:spChg chg="del mod topLvl">
          <ac:chgData name="Shivanjali S" userId="b1a1d8db-e1c3-4223-ac2e-c18ed90a4048" providerId="ADAL" clId="{FE97CF51-8FEA-413C-AD7D-75FE6E60D303}" dt="2023-12-28T10:27:48.729" v="2709" actId="478"/>
          <ac:spMkLst>
            <pc:docMk/>
            <pc:sldMk cId="3055016208" sldId="306"/>
            <ac:spMk id="8" creationId="{7C601D2D-4015-91E6-75B4-34BA2507CC80}"/>
          </ac:spMkLst>
        </pc:spChg>
        <pc:spChg chg="del mod topLvl">
          <ac:chgData name="Shivanjali S" userId="b1a1d8db-e1c3-4223-ac2e-c18ed90a4048" providerId="ADAL" clId="{FE97CF51-8FEA-413C-AD7D-75FE6E60D303}" dt="2023-12-28T10:27:47.844" v="2708" actId="478"/>
          <ac:spMkLst>
            <pc:docMk/>
            <pc:sldMk cId="3055016208" sldId="306"/>
            <ac:spMk id="9" creationId="{19E1FE24-B11E-7F12-0D5C-BA049E11D130}"/>
          </ac:spMkLst>
        </pc:spChg>
        <pc:spChg chg="del mod topLvl">
          <ac:chgData name="Shivanjali S" userId="b1a1d8db-e1c3-4223-ac2e-c18ed90a4048" providerId="ADAL" clId="{FE97CF51-8FEA-413C-AD7D-75FE6E60D303}" dt="2023-12-28T10:27:49.829" v="2711" actId="478"/>
          <ac:spMkLst>
            <pc:docMk/>
            <pc:sldMk cId="3055016208" sldId="306"/>
            <ac:spMk id="10" creationId="{826693A2-08D0-74A0-604F-24E284E875FD}"/>
          </ac:spMkLst>
        </pc:spChg>
        <pc:spChg chg="del mod topLvl">
          <ac:chgData name="Shivanjali S" userId="b1a1d8db-e1c3-4223-ac2e-c18ed90a4048" providerId="ADAL" clId="{FE97CF51-8FEA-413C-AD7D-75FE6E60D303}" dt="2023-12-28T10:27:49.149" v="2710" actId="478"/>
          <ac:spMkLst>
            <pc:docMk/>
            <pc:sldMk cId="3055016208" sldId="306"/>
            <ac:spMk id="11" creationId="{D05411A7-11C6-55DA-75C7-0EAF13CFCF1A}"/>
          </ac:spMkLst>
        </pc:spChg>
        <pc:spChg chg="add del mod topLvl">
          <ac:chgData name="Shivanjali S" userId="b1a1d8db-e1c3-4223-ac2e-c18ed90a4048" providerId="ADAL" clId="{FE97CF51-8FEA-413C-AD7D-75FE6E60D303}" dt="2023-12-28T10:42:33.323" v="2719" actId="478"/>
          <ac:spMkLst>
            <pc:docMk/>
            <pc:sldMk cId="3055016208" sldId="306"/>
            <ac:spMk id="16" creationId="{8B88C4AF-A7A0-A9F5-01A1-E77C8B3EEF25}"/>
          </ac:spMkLst>
        </pc:spChg>
        <pc:spChg chg="del mod topLvl">
          <ac:chgData name="Shivanjali S" userId="b1a1d8db-e1c3-4223-ac2e-c18ed90a4048" providerId="ADAL" clId="{FE97CF51-8FEA-413C-AD7D-75FE6E60D303}" dt="2023-12-28T10:26:22.373" v="2696" actId="478"/>
          <ac:spMkLst>
            <pc:docMk/>
            <pc:sldMk cId="3055016208" sldId="306"/>
            <ac:spMk id="18" creationId="{6FE526B6-17D9-1247-721D-367FEDA291C7}"/>
          </ac:spMkLst>
        </pc:spChg>
        <pc:spChg chg="add del mod topLvl">
          <ac:chgData name="Shivanjali S" userId="b1a1d8db-e1c3-4223-ac2e-c18ed90a4048" providerId="ADAL" clId="{FE97CF51-8FEA-413C-AD7D-75FE6E60D303}" dt="2023-12-28T10:42:33.323" v="2719" actId="478"/>
          <ac:spMkLst>
            <pc:docMk/>
            <pc:sldMk cId="3055016208" sldId="306"/>
            <ac:spMk id="19" creationId="{1B1EB696-BCD9-6741-5DB3-A041F5128789}"/>
          </ac:spMkLst>
        </pc:spChg>
        <pc:spChg chg="del mod topLvl">
          <ac:chgData name="Shivanjali S" userId="b1a1d8db-e1c3-4223-ac2e-c18ed90a4048" providerId="ADAL" clId="{FE97CF51-8FEA-413C-AD7D-75FE6E60D303}" dt="2023-12-28T10:26:25.054" v="2698" actId="478"/>
          <ac:spMkLst>
            <pc:docMk/>
            <pc:sldMk cId="3055016208" sldId="306"/>
            <ac:spMk id="21" creationId="{BA307FF3-069E-4386-0FCF-8325FB3A23CF}"/>
          </ac:spMkLst>
        </pc:spChg>
        <pc:spChg chg="add del mod topLvl">
          <ac:chgData name="Shivanjali S" userId="b1a1d8db-e1c3-4223-ac2e-c18ed90a4048" providerId="ADAL" clId="{FE97CF51-8FEA-413C-AD7D-75FE6E60D303}" dt="2023-12-28T10:42:33.323" v="2719" actId="478"/>
          <ac:spMkLst>
            <pc:docMk/>
            <pc:sldMk cId="3055016208" sldId="306"/>
            <ac:spMk id="22" creationId="{2236E50E-8EE0-B780-80B9-1C903E6F2D92}"/>
          </ac:spMkLst>
        </pc:spChg>
        <pc:spChg chg="del mod topLvl">
          <ac:chgData name="Shivanjali S" userId="b1a1d8db-e1c3-4223-ac2e-c18ed90a4048" providerId="ADAL" clId="{FE97CF51-8FEA-413C-AD7D-75FE6E60D303}" dt="2023-12-28T10:26:18.926" v="2694" actId="478"/>
          <ac:spMkLst>
            <pc:docMk/>
            <pc:sldMk cId="3055016208" sldId="306"/>
            <ac:spMk id="24" creationId="{D48535DC-D869-A418-7E06-093A5514A74B}"/>
          </ac:spMkLst>
        </pc:spChg>
        <pc:spChg chg="add del mod topLvl">
          <ac:chgData name="Shivanjali S" userId="b1a1d8db-e1c3-4223-ac2e-c18ed90a4048" providerId="ADAL" clId="{FE97CF51-8FEA-413C-AD7D-75FE6E60D303}" dt="2023-12-28T10:42:33.323" v="2719" actId="478"/>
          <ac:spMkLst>
            <pc:docMk/>
            <pc:sldMk cId="3055016208" sldId="306"/>
            <ac:spMk id="25" creationId="{BEA45A83-5FDA-4C6C-B06D-30CA0CE4C711}"/>
          </ac:spMkLst>
        </pc:spChg>
        <pc:spChg chg="del mod topLvl">
          <ac:chgData name="Shivanjali S" userId="b1a1d8db-e1c3-4223-ac2e-c18ed90a4048" providerId="ADAL" clId="{FE97CF51-8FEA-413C-AD7D-75FE6E60D303}" dt="2023-12-28T10:26:15.498" v="2692" actId="478"/>
          <ac:spMkLst>
            <pc:docMk/>
            <pc:sldMk cId="3055016208" sldId="306"/>
            <ac:spMk id="27" creationId="{0418A0A8-F108-B9CD-1792-7D4B37D2EDA1}"/>
          </ac:spMkLst>
        </pc:spChg>
        <pc:spChg chg="mod topLvl">
          <ac:chgData name="Shivanjali S" userId="b1a1d8db-e1c3-4223-ac2e-c18ed90a4048" providerId="ADAL" clId="{FE97CF51-8FEA-413C-AD7D-75FE6E60D303}" dt="2023-12-28T10:57:03.020" v="2874" actId="164"/>
          <ac:spMkLst>
            <pc:docMk/>
            <pc:sldMk cId="3055016208" sldId="306"/>
            <ac:spMk id="34" creationId="{71020796-3316-A7B7-3107-366E5E8D6EC5}"/>
          </ac:spMkLst>
        </pc:spChg>
        <pc:spChg chg="del mod topLvl">
          <ac:chgData name="Shivanjali S" userId="b1a1d8db-e1c3-4223-ac2e-c18ed90a4048" providerId="ADAL" clId="{FE97CF51-8FEA-413C-AD7D-75FE6E60D303}" dt="2023-12-28T10:53:29.400" v="2829" actId="478"/>
          <ac:spMkLst>
            <pc:docMk/>
            <pc:sldMk cId="3055016208" sldId="306"/>
            <ac:spMk id="38" creationId="{C9B81856-867B-38A0-6932-EB6C7EF97D66}"/>
          </ac:spMkLst>
        </pc:spChg>
        <pc:spChg chg="mod topLvl">
          <ac:chgData name="Shivanjali S" userId="b1a1d8db-e1c3-4223-ac2e-c18ed90a4048" providerId="ADAL" clId="{FE97CF51-8FEA-413C-AD7D-75FE6E60D303}" dt="2023-12-28T10:57:29.647" v="2913" actId="113"/>
          <ac:spMkLst>
            <pc:docMk/>
            <pc:sldMk cId="3055016208" sldId="306"/>
            <ac:spMk id="39" creationId="{3DE5D8A3-C035-C86B-4CE3-86BBC3C8B182}"/>
          </ac:spMkLst>
        </pc:spChg>
        <pc:spChg chg="mod">
          <ac:chgData name="Shivanjali S" userId="b1a1d8db-e1c3-4223-ac2e-c18ed90a4048" providerId="ADAL" clId="{FE97CF51-8FEA-413C-AD7D-75FE6E60D303}" dt="2023-12-28T10:49:20.810" v="2754" actId="207"/>
          <ac:spMkLst>
            <pc:docMk/>
            <pc:sldMk cId="3055016208" sldId="306"/>
            <ac:spMk id="40" creationId="{1E956324-75E8-9E2B-ACAF-45D33668DAAC}"/>
          </ac:spMkLst>
        </pc:spChg>
        <pc:spChg chg="mod">
          <ac:chgData name="Shivanjali S" userId="b1a1d8db-e1c3-4223-ac2e-c18ed90a4048" providerId="ADAL" clId="{FE97CF51-8FEA-413C-AD7D-75FE6E60D303}" dt="2023-12-28T10:49:20.810" v="2754" actId="207"/>
          <ac:spMkLst>
            <pc:docMk/>
            <pc:sldMk cId="3055016208" sldId="306"/>
            <ac:spMk id="41" creationId="{FD7254A4-6326-E0D3-927A-FAEB525BC9E3}"/>
          </ac:spMkLst>
        </pc:spChg>
        <pc:spChg chg="mod">
          <ac:chgData name="Shivanjali S" userId="b1a1d8db-e1c3-4223-ac2e-c18ed90a4048" providerId="ADAL" clId="{FE97CF51-8FEA-413C-AD7D-75FE6E60D303}" dt="2023-12-28T10:49:20.810" v="2754" actId="207"/>
          <ac:spMkLst>
            <pc:docMk/>
            <pc:sldMk cId="3055016208" sldId="306"/>
            <ac:spMk id="42" creationId="{BB5C19EA-1BC7-D616-51DB-3D19B2FA5ECA}"/>
          </ac:spMkLst>
        </pc:spChg>
        <pc:spChg chg="del mod topLvl">
          <ac:chgData name="Shivanjali S" userId="b1a1d8db-e1c3-4223-ac2e-c18ed90a4048" providerId="ADAL" clId="{FE97CF51-8FEA-413C-AD7D-75FE6E60D303}" dt="2023-12-28T10:52:17.603" v="2793" actId="478"/>
          <ac:spMkLst>
            <pc:docMk/>
            <pc:sldMk cId="3055016208" sldId="306"/>
            <ac:spMk id="45" creationId="{59F1C6D3-A54A-2AA4-C16F-08C1473A5ABC}"/>
          </ac:spMkLst>
        </pc:spChg>
        <pc:spChg chg="mod topLvl">
          <ac:chgData name="Shivanjali S" userId="b1a1d8db-e1c3-4223-ac2e-c18ed90a4048" providerId="ADAL" clId="{FE97CF51-8FEA-413C-AD7D-75FE6E60D303}" dt="2023-12-28T10:57:27.256" v="2912" actId="113"/>
          <ac:spMkLst>
            <pc:docMk/>
            <pc:sldMk cId="3055016208" sldId="306"/>
            <ac:spMk id="46" creationId="{A0FDC84B-8C5F-752B-A098-933A898B0BF4}"/>
          </ac:spMkLst>
        </pc:spChg>
        <pc:spChg chg="mod">
          <ac:chgData name="Shivanjali S" userId="b1a1d8db-e1c3-4223-ac2e-c18ed90a4048" providerId="ADAL" clId="{FE97CF51-8FEA-413C-AD7D-75FE6E60D303}" dt="2023-12-28T10:49:09.090" v="2752" actId="207"/>
          <ac:spMkLst>
            <pc:docMk/>
            <pc:sldMk cId="3055016208" sldId="306"/>
            <ac:spMk id="47" creationId="{B6422AB0-BA6C-20EA-E788-A16A92F96A0F}"/>
          </ac:spMkLst>
        </pc:spChg>
        <pc:spChg chg="mod">
          <ac:chgData name="Shivanjali S" userId="b1a1d8db-e1c3-4223-ac2e-c18ed90a4048" providerId="ADAL" clId="{FE97CF51-8FEA-413C-AD7D-75FE6E60D303}" dt="2023-12-28T10:49:09.090" v="2752" actId="207"/>
          <ac:spMkLst>
            <pc:docMk/>
            <pc:sldMk cId="3055016208" sldId="306"/>
            <ac:spMk id="48" creationId="{50166D50-6E91-64D0-CA57-6D175950A677}"/>
          </ac:spMkLst>
        </pc:spChg>
        <pc:spChg chg="mod">
          <ac:chgData name="Shivanjali S" userId="b1a1d8db-e1c3-4223-ac2e-c18ed90a4048" providerId="ADAL" clId="{FE97CF51-8FEA-413C-AD7D-75FE6E60D303}" dt="2023-12-28T10:49:09.090" v="2752" actId="207"/>
          <ac:spMkLst>
            <pc:docMk/>
            <pc:sldMk cId="3055016208" sldId="306"/>
            <ac:spMk id="49" creationId="{1299D647-D13D-9988-8725-0734804BC726}"/>
          </ac:spMkLst>
        </pc:spChg>
        <pc:spChg chg="del mod topLvl">
          <ac:chgData name="Shivanjali S" userId="b1a1d8db-e1c3-4223-ac2e-c18ed90a4048" providerId="ADAL" clId="{FE97CF51-8FEA-413C-AD7D-75FE6E60D303}" dt="2023-12-28T10:54:15.779" v="2840" actId="478"/>
          <ac:spMkLst>
            <pc:docMk/>
            <pc:sldMk cId="3055016208" sldId="306"/>
            <ac:spMk id="52" creationId="{FCD00414-108E-7E86-FF33-1915C8BAF360}"/>
          </ac:spMkLst>
        </pc:spChg>
        <pc:spChg chg="mod topLvl">
          <ac:chgData name="Shivanjali S" userId="b1a1d8db-e1c3-4223-ac2e-c18ed90a4048" providerId="ADAL" clId="{FE97CF51-8FEA-413C-AD7D-75FE6E60D303}" dt="2023-12-28T10:57:32.418" v="2914" actId="113"/>
          <ac:spMkLst>
            <pc:docMk/>
            <pc:sldMk cId="3055016208" sldId="306"/>
            <ac:spMk id="53" creationId="{DFCF8289-4BA9-DF93-78AD-19A871197CB4}"/>
          </ac:spMkLst>
        </pc:spChg>
        <pc:spChg chg="mod">
          <ac:chgData name="Shivanjali S" userId="b1a1d8db-e1c3-4223-ac2e-c18ed90a4048" providerId="ADAL" clId="{FE97CF51-8FEA-413C-AD7D-75FE6E60D303}" dt="2023-12-28T10:49:38.852" v="2758" actId="207"/>
          <ac:spMkLst>
            <pc:docMk/>
            <pc:sldMk cId="3055016208" sldId="306"/>
            <ac:spMk id="54" creationId="{4774907E-D857-8164-CFED-540926598A60}"/>
          </ac:spMkLst>
        </pc:spChg>
        <pc:spChg chg="mod">
          <ac:chgData name="Shivanjali S" userId="b1a1d8db-e1c3-4223-ac2e-c18ed90a4048" providerId="ADAL" clId="{FE97CF51-8FEA-413C-AD7D-75FE6E60D303}" dt="2023-12-28T10:49:38.852" v="2758" actId="207"/>
          <ac:spMkLst>
            <pc:docMk/>
            <pc:sldMk cId="3055016208" sldId="306"/>
            <ac:spMk id="55" creationId="{6A240AEA-40F7-8BF7-843D-6096D58F9C41}"/>
          </ac:spMkLst>
        </pc:spChg>
        <pc:spChg chg="mod">
          <ac:chgData name="Shivanjali S" userId="b1a1d8db-e1c3-4223-ac2e-c18ed90a4048" providerId="ADAL" clId="{FE97CF51-8FEA-413C-AD7D-75FE6E60D303}" dt="2023-12-28T10:49:38.852" v="2758" actId="207"/>
          <ac:spMkLst>
            <pc:docMk/>
            <pc:sldMk cId="3055016208" sldId="306"/>
            <ac:spMk id="56" creationId="{7A6C0BD9-0199-D2EF-F4A0-90948F7633DC}"/>
          </ac:spMkLst>
        </pc:spChg>
        <pc:spChg chg="mod topLvl">
          <ac:chgData name="Shivanjali S" userId="b1a1d8db-e1c3-4223-ac2e-c18ed90a4048" providerId="ADAL" clId="{FE97CF51-8FEA-413C-AD7D-75FE6E60D303}" dt="2023-12-28T10:57:35.044" v="2915" actId="113"/>
          <ac:spMkLst>
            <pc:docMk/>
            <pc:sldMk cId="3055016208" sldId="306"/>
            <ac:spMk id="59" creationId="{61C1FB21-169A-FEC7-EE8B-C2C7D351963B}"/>
          </ac:spMkLst>
        </pc:spChg>
        <pc:spChg chg="del mod topLvl">
          <ac:chgData name="Shivanjali S" userId="b1a1d8db-e1c3-4223-ac2e-c18ed90a4048" providerId="ADAL" clId="{FE97CF51-8FEA-413C-AD7D-75FE6E60D303}" dt="2023-12-28T10:54:53.643" v="2851" actId="478"/>
          <ac:spMkLst>
            <pc:docMk/>
            <pc:sldMk cId="3055016208" sldId="306"/>
            <ac:spMk id="60" creationId="{8F59E468-F79C-6BB6-C00D-10FC5A73C28B}"/>
          </ac:spMkLst>
        </pc:spChg>
        <pc:spChg chg="mod">
          <ac:chgData name="Shivanjali S" userId="b1a1d8db-e1c3-4223-ac2e-c18ed90a4048" providerId="ADAL" clId="{FE97CF51-8FEA-413C-AD7D-75FE6E60D303}" dt="2023-12-28T10:49:57.796" v="2762" actId="207"/>
          <ac:spMkLst>
            <pc:docMk/>
            <pc:sldMk cId="3055016208" sldId="306"/>
            <ac:spMk id="61" creationId="{20D1BDDF-C683-BBD7-2C57-DB4D22D44B05}"/>
          </ac:spMkLst>
        </pc:spChg>
        <pc:spChg chg="mod">
          <ac:chgData name="Shivanjali S" userId="b1a1d8db-e1c3-4223-ac2e-c18ed90a4048" providerId="ADAL" clId="{FE97CF51-8FEA-413C-AD7D-75FE6E60D303}" dt="2023-12-28T10:49:57.796" v="2762" actId="207"/>
          <ac:spMkLst>
            <pc:docMk/>
            <pc:sldMk cId="3055016208" sldId="306"/>
            <ac:spMk id="62" creationId="{97E5C119-4292-01F8-6993-B6F81B332F33}"/>
          </ac:spMkLst>
        </pc:spChg>
        <pc:spChg chg="mod">
          <ac:chgData name="Shivanjali S" userId="b1a1d8db-e1c3-4223-ac2e-c18ed90a4048" providerId="ADAL" clId="{FE97CF51-8FEA-413C-AD7D-75FE6E60D303}" dt="2023-12-28T10:49:57.796" v="2762" actId="207"/>
          <ac:spMkLst>
            <pc:docMk/>
            <pc:sldMk cId="3055016208" sldId="306"/>
            <ac:spMk id="63" creationId="{98224D08-E78C-D2FD-6B92-97565FB56C97}"/>
          </ac:spMkLst>
        </pc:spChg>
        <pc:spChg chg="add del mod">
          <ac:chgData name="Shivanjali S" userId="b1a1d8db-e1c3-4223-ac2e-c18ed90a4048" providerId="ADAL" clId="{FE97CF51-8FEA-413C-AD7D-75FE6E60D303}" dt="2023-12-28T10:47:21.826" v="2728" actId="478"/>
          <ac:spMkLst>
            <pc:docMk/>
            <pc:sldMk cId="3055016208" sldId="306"/>
            <ac:spMk id="65" creationId="{E81443D1-A527-7A4F-67AC-36312EE97CDB}"/>
          </ac:spMkLst>
        </pc:spChg>
        <pc:spChg chg="add mod">
          <ac:chgData name="Shivanjali S" userId="b1a1d8db-e1c3-4223-ac2e-c18ed90a4048" providerId="ADAL" clId="{FE97CF51-8FEA-413C-AD7D-75FE6E60D303}" dt="2023-12-28T10:57:03.020" v="2874" actId="164"/>
          <ac:spMkLst>
            <pc:docMk/>
            <pc:sldMk cId="3055016208" sldId="306"/>
            <ac:spMk id="66" creationId="{5B3B1ECA-8962-CE95-BE40-D0A2EF55BA7B}"/>
          </ac:spMkLst>
        </pc:spChg>
        <pc:spChg chg="add mod">
          <ac:chgData name="Shivanjali S" userId="b1a1d8db-e1c3-4223-ac2e-c18ed90a4048" providerId="ADAL" clId="{FE97CF51-8FEA-413C-AD7D-75FE6E60D303}" dt="2023-12-28T11:26:33.315" v="3250" actId="12788"/>
          <ac:spMkLst>
            <pc:docMk/>
            <pc:sldMk cId="3055016208" sldId="306"/>
            <ac:spMk id="67" creationId="{3893EF2B-FC73-D968-705B-254E2D932C17}"/>
          </ac:spMkLst>
        </pc:spChg>
        <pc:grpChg chg="add del mod">
          <ac:chgData name="Shivanjali S" userId="b1a1d8db-e1c3-4223-ac2e-c18ed90a4048" providerId="ADAL" clId="{FE97CF51-8FEA-413C-AD7D-75FE6E60D303}" dt="2023-12-28T10:26:10.305" v="2689" actId="165"/>
          <ac:grpSpMkLst>
            <pc:docMk/>
            <pc:sldMk cId="3055016208" sldId="306"/>
            <ac:grpSpMk id="7" creationId="{1D8A1E67-4F30-A665-9D40-CCC6C48CDB9D}"/>
          </ac:grpSpMkLst>
        </pc:grpChg>
        <pc:grpChg chg="del mod topLvl">
          <ac:chgData name="Shivanjali S" userId="b1a1d8db-e1c3-4223-ac2e-c18ed90a4048" providerId="ADAL" clId="{FE97CF51-8FEA-413C-AD7D-75FE6E60D303}" dt="2023-12-28T10:26:10.596" v="2690" actId="165"/>
          <ac:grpSpMkLst>
            <pc:docMk/>
            <pc:sldMk cId="3055016208" sldId="306"/>
            <ac:grpSpMk id="12" creationId="{991D976B-EDD7-9C61-86FC-CCF9CCF1055E}"/>
          </ac:grpSpMkLst>
        </pc:grpChg>
        <pc:grpChg chg="del mod topLvl">
          <ac:chgData name="Shivanjali S" userId="b1a1d8db-e1c3-4223-ac2e-c18ed90a4048" providerId="ADAL" clId="{FE97CF51-8FEA-413C-AD7D-75FE6E60D303}" dt="2023-12-28T10:26:10.596" v="2690" actId="165"/>
          <ac:grpSpMkLst>
            <pc:docMk/>
            <pc:sldMk cId="3055016208" sldId="306"/>
            <ac:grpSpMk id="13" creationId="{3B33F0DB-D9EF-5E3B-19A5-8B6152127A95}"/>
          </ac:grpSpMkLst>
        </pc:grpChg>
        <pc:grpChg chg="del mod topLvl">
          <ac:chgData name="Shivanjali S" userId="b1a1d8db-e1c3-4223-ac2e-c18ed90a4048" providerId="ADAL" clId="{FE97CF51-8FEA-413C-AD7D-75FE6E60D303}" dt="2023-12-28T10:26:10.596" v="2690" actId="165"/>
          <ac:grpSpMkLst>
            <pc:docMk/>
            <pc:sldMk cId="3055016208" sldId="306"/>
            <ac:grpSpMk id="14" creationId="{5973087B-189A-8631-A4F2-5479FE275F87}"/>
          </ac:grpSpMkLst>
        </pc:grpChg>
        <pc:grpChg chg="del mod topLvl">
          <ac:chgData name="Shivanjali S" userId="b1a1d8db-e1c3-4223-ac2e-c18ed90a4048" providerId="ADAL" clId="{FE97CF51-8FEA-413C-AD7D-75FE6E60D303}" dt="2023-12-28T10:26:10.596" v="2690" actId="165"/>
          <ac:grpSpMkLst>
            <pc:docMk/>
            <pc:sldMk cId="3055016208" sldId="306"/>
            <ac:grpSpMk id="15" creationId="{22DB45E1-EEF3-2B06-24E9-63DA48E0310D}"/>
          </ac:grpSpMkLst>
        </pc:grpChg>
        <pc:grpChg chg="add del mod">
          <ac:chgData name="Shivanjali S" userId="b1a1d8db-e1c3-4223-ac2e-c18ed90a4048" providerId="ADAL" clId="{FE97CF51-8FEA-413C-AD7D-75FE6E60D303}" dt="2023-12-28T10:42:50.624" v="2723" actId="165"/>
          <ac:grpSpMkLst>
            <pc:docMk/>
            <pc:sldMk cId="3055016208" sldId="306"/>
            <ac:grpSpMk id="28" creationId="{BD61AA7B-5FFE-6092-BD52-96681D2D176F}"/>
          </ac:grpSpMkLst>
        </pc:grpChg>
        <pc:grpChg chg="del mod topLvl">
          <ac:chgData name="Shivanjali S" userId="b1a1d8db-e1c3-4223-ac2e-c18ed90a4048" providerId="ADAL" clId="{FE97CF51-8FEA-413C-AD7D-75FE6E60D303}" dt="2023-12-28T10:48:24.208" v="2745" actId="165"/>
          <ac:grpSpMkLst>
            <pc:docMk/>
            <pc:sldMk cId="3055016208" sldId="306"/>
            <ac:grpSpMk id="29" creationId="{D880AD8E-8FD3-ABF1-B700-45EBB551FD5D}"/>
          </ac:grpSpMkLst>
        </pc:grpChg>
        <pc:grpChg chg="del mod topLvl">
          <ac:chgData name="Shivanjali S" userId="b1a1d8db-e1c3-4223-ac2e-c18ed90a4048" providerId="ADAL" clId="{FE97CF51-8FEA-413C-AD7D-75FE6E60D303}" dt="2023-12-28T10:48:24.208" v="2745" actId="165"/>
          <ac:grpSpMkLst>
            <pc:docMk/>
            <pc:sldMk cId="3055016208" sldId="306"/>
            <ac:grpSpMk id="30" creationId="{B40E7081-EC9F-1AC7-33FB-89C5A0093D83}"/>
          </ac:grpSpMkLst>
        </pc:grpChg>
        <pc:grpChg chg="del mod topLvl">
          <ac:chgData name="Shivanjali S" userId="b1a1d8db-e1c3-4223-ac2e-c18ed90a4048" providerId="ADAL" clId="{FE97CF51-8FEA-413C-AD7D-75FE6E60D303}" dt="2023-12-28T10:48:24.208" v="2745" actId="165"/>
          <ac:grpSpMkLst>
            <pc:docMk/>
            <pc:sldMk cId="3055016208" sldId="306"/>
            <ac:grpSpMk id="31" creationId="{5C044FF8-8F26-B904-6423-C82D8E75D9F9}"/>
          </ac:grpSpMkLst>
        </pc:grpChg>
        <pc:grpChg chg="del mod topLvl">
          <ac:chgData name="Shivanjali S" userId="b1a1d8db-e1c3-4223-ac2e-c18ed90a4048" providerId="ADAL" clId="{FE97CF51-8FEA-413C-AD7D-75FE6E60D303}" dt="2023-12-28T10:48:24.208" v="2745" actId="165"/>
          <ac:grpSpMkLst>
            <pc:docMk/>
            <pc:sldMk cId="3055016208" sldId="306"/>
            <ac:grpSpMk id="32" creationId="{AE140CB4-7E37-0578-B2B9-5398AF77A2C2}"/>
          </ac:grpSpMkLst>
        </pc:grpChg>
        <pc:grpChg chg="del mod topLvl">
          <ac:chgData name="Shivanjali S" userId="b1a1d8db-e1c3-4223-ac2e-c18ed90a4048" providerId="ADAL" clId="{FE97CF51-8FEA-413C-AD7D-75FE6E60D303}" dt="2023-12-28T10:46:58.959" v="2725" actId="478"/>
          <ac:grpSpMkLst>
            <pc:docMk/>
            <pc:sldMk cId="3055016208" sldId="306"/>
            <ac:grpSpMk id="33" creationId="{BF6D72D1-A11E-55F0-2486-84F2A7AC7BAD}"/>
          </ac:grpSpMkLst>
        </pc:grpChg>
        <pc:grpChg chg="mod topLvl">
          <ac:chgData name="Shivanjali S" userId="b1a1d8db-e1c3-4223-ac2e-c18ed90a4048" providerId="ADAL" clId="{FE97CF51-8FEA-413C-AD7D-75FE6E60D303}" dt="2023-12-28T10:57:03.020" v="2874" actId="164"/>
          <ac:grpSpMkLst>
            <pc:docMk/>
            <pc:sldMk cId="3055016208" sldId="306"/>
            <ac:grpSpMk id="36" creationId="{120220BA-F41B-2AC2-ED13-B7190290C557}"/>
          </ac:grpSpMkLst>
        </pc:grpChg>
        <pc:grpChg chg="del mod topLvl">
          <ac:chgData name="Shivanjali S" userId="b1a1d8db-e1c3-4223-ac2e-c18ed90a4048" providerId="ADAL" clId="{FE97CF51-8FEA-413C-AD7D-75FE6E60D303}" dt="2023-12-28T10:53:29.400" v="2829" actId="478"/>
          <ac:grpSpMkLst>
            <pc:docMk/>
            <pc:sldMk cId="3055016208" sldId="306"/>
            <ac:grpSpMk id="37" creationId="{93F5F041-CF7C-A7B8-B6D3-A2D4B0F3C5BC}"/>
          </ac:grpSpMkLst>
        </pc:grpChg>
        <pc:grpChg chg="mod topLvl">
          <ac:chgData name="Shivanjali S" userId="b1a1d8db-e1c3-4223-ac2e-c18ed90a4048" providerId="ADAL" clId="{FE97CF51-8FEA-413C-AD7D-75FE6E60D303}" dt="2023-12-28T10:57:03.020" v="2874" actId="164"/>
          <ac:grpSpMkLst>
            <pc:docMk/>
            <pc:sldMk cId="3055016208" sldId="306"/>
            <ac:grpSpMk id="43" creationId="{36061CF0-92A1-328D-E92C-380DD31AE539}"/>
          </ac:grpSpMkLst>
        </pc:grpChg>
        <pc:grpChg chg="del mod topLvl">
          <ac:chgData name="Shivanjali S" userId="b1a1d8db-e1c3-4223-ac2e-c18ed90a4048" providerId="ADAL" clId="{FE97CF51-8FEA-413C-AD7D-75FE6E60D303}" dt="2023-12-28T10:48:54.387" v="2750" actId="165"/>
          <ac:grpSpMkLst>
            <pc:docMk/>
            <pc:sldMk cId="3055016208" sldId="306"/>
            <ac:grpSpMk id="44" creationId="{E9308B5D-F39E-A399-7FB0-956D63D3F659}"/>
          </ac:grpSpMkLst>
        </pc:grpChg>
        <pc:grpChg chg="mod topLvl">
          <ac:chgData name="Shivanjali S" userId="b1a1d8db-e1c3-4223-ac2e-c18ed90a4048" providerId="ADAL" clId="{FE97CF51-8FEA-413C-AD7D-75FE6E60D303}" dt="2023-12-28T10:57:03.020" v="2874" actId="164"/>
          <ac:grpSpMkLst>
            <pc:docMk/>
            <pc:sldMk cId="3055016208" sldId="306"/>
            <ac:grpSpMk id="50" creationId="{B7E44478-6BF6-B7F1-4338-486E6C2E54A4}"/>
          </ac:grpSpMkLst>
        </pc:grpChg>
        <pc:grpChg chg="del mod topLvl">
          <ac:chgData name="Shivanjali S" userId="b1a1d8db-e1c3-4223-ac2e-c18ed90a4048" providerId="ADAL" clId="{FE97CF51-8FEA-413C-AD7D-75FE6E60D303}" dt="2023-12-28T10:54:15.779" v="2840" actId="478"/>
          <ac:grpSpMkLst>
            <pc:docMk/>
            <pc:sldMk cId="3055016208" sldId="306"/>
            <ac:grpSpMk id="51" creationId="{BA136C5F-92AF-D16D-D3F4-A37F11EEEEF7}"/>
          </ac:grpSpMkLst>
        </pc:grpChg>
        <pc:grpChg chg="mod topLvl">
          <ac:chgData name="Shivanjali S" userId="b1a1d8db-e1c3-4223-ac2e-c18ed90a4048" providerId="ADAL" clId="{FE97CF51-8FEA-413C-AD7D-75FE6E60D303}" dt="2023-12-28T10:57:03.020" v="2874" actId="164"/>
          <ac:grpSpMkLst>
            <pc:docMk/>
            <pc:sldMk cId="3055016208" sldId="306"/>
            <ac:grpSpMk id="57" creationId="{C27227F5-2E44-A2A6-9E95-92F3ECFDC3D7}"/>
          </ac:grpSpMkLst>
        </pc:grpChg>
        <pc:grpChg chg="del mod topLvl">
          <ac:chgData name="Shivanjali S" userId="b1a1d8db-e1c3-4223-ac2e-c18ed90a4048" providerId="ADAL" clId="{FE97CF51-8FEA-413C-AD7D-75FE6E60D303}" dt="2023-12-28T10:54:53.643" v="2851" actId="478"/>
          <ac:grpSpMkLst>
            <pc:docMk/>
            <pc:sldMk cId="3055016208" sldId="306"/>
            <ac:grpSpMk id="58" creationId="{35BA4695-0B88-7B91-138F-5244E319A845}"/>
          </ac:grpSpMkLst>
        </pc:grpChg>
        <pc:grpChg chg="add mod">
          <ac:chgData name="Shivanjali S" userId="b1a1d8db-e1c3-4223-ac2e-c18ed90a4048" providerId="ADAL" clId="{FE97CF51-8FEA-413C-AD7D-75FE6E60D303}" dt="2023-12-28T10:57:09.732" v="2891" actId="1036"/>
          <ac:grpSpMkLst>
            <pc:docMk/>
            <pc:sldMk cId="3055016208" sldId="306"/>
            <ac:grpSpMk id="68" creationId="{41B2B8B3-0C1F-A47C-A7DF-C7DB6FDE8D5C}"/>
          </ac:grpSpMkLst>
        </pc:grpChg>
        <pc:picChg chg="del mod topLvl">
          <ac:chgData name="Shivanjali S" userId="b1a1d8db-e1c3-4223-ac2e-c18ed90a4048" providerId="ADAL" clId="{FE97CF51-8FEA-413C-AD7D-75FE6E60D303}" dt="2023-12-28T10:26:20.594" v="2695" actId="478"/>
          <ac:picMkLst>
            <pc:docMk/>
            <pc:sldMk cId="3055016208" sldId="306"/>
            <ac:picMk id="17" creationId="{FC4B94EF-255A-FBDA-FCEA-B9D5BA2B0DFC}"/>
          </ac:picMkLst>
        </pc:picChg>
        <pc:picChg chg="del mod topLvl">
          <ac:chgData name="Shivanjali S" userId="b1a1d8db-e1c3-4223-ac2e-c18ed90a4048" providerId="ADAL" clId="{FE97CF51-8FEA-413C-AD7D-75FE6E60D303}" dt="2023-12-28T10:26:24.134" v="2697" actId="478"/>
          <ac:picMkLst>
            <pc:docMk/>
            <pc:sldMk cId="3055016208" sldId="306"/>
            <ac:picMk id="20" creationId="{3BE8C2A1-A28D-0B27-8593-17954B6185CA}"/>
          </ac:picMkLst>
        </pc:picChg>
        <pc:picChg chg="del mod topLvl">
          <ac:chgData name="Shivanjali S" userId="b1a1d8db-e1c3-4223-ac2e-c18ed90a4048" providerId="ADAL" clId="{FE97CF51-8FEA-413C-AD7D-75FE6E60D303}" dt="2023-12-28T10:26:17.704" v="2693" actId="478"/>
          <ac:picMkLst>
            <pc:docMk/>
            <pc:sldMk cId="3055016208" sldId="306"/>
            <ac:picMk id="23" creationId="{2F6A2542-B5DD-FDAA-FA4C-B0628C64DA2D}"/>
          </ac:picMkLst>
        </pc:picChg>
        <pc:picChg chg="del mod topLvl">
          <ac:chgData name="Shivanjali S" userId="b1a1d8db-e1c3-4223-ac2e-c18ed90a4048" providerId="ADAL" clId="{FE97CF51-8FEA-413C-AD7D-75FE6E60D303}" dt="2023-12-28T10:26:13.960" v="2691" actId="478"/>
          <ac:picMkLst>
            <pc:docMk/>
            <pc:sldMk cId="3055016208" sldId="306"/>
            <ac:picMk id="26" creationId="{03F55E16-3998-39E5-8737-7F9C95CBC225}"/>
          </ac:picMkLst>
        </pc:picChg>
        <pc:picChg chg="del mod topLvl">
          <ac:chgData name="Shivanjali S" userId="b1a1d8db-e1c3-4223-ac2e-c18ed90a4048" providerId="ADAL" clId="{FE97CF51-8FEA-413C-AD7D-75FE6E60D303}" dt="2023-12-28T10:46:58.959" v="2725" actId="478"/>
          <ac:picMkLst>
            <pc:docMk/>
            <pc:sldMk cId="3055016208" sldId="306"/>
            <ac:picMk id="35" creationId="{5B5A475B-3F4D-C1B2-7E35-2537425A4E77}"/>
          </ac:picMkLst>
        </pc:picChg>
        <pc:cxnChg chg="add del mod replST">
          <ac:chgData name="Shivanjali S" userId="b1a1d8db-e1c3-4223-ac2e-c18ed90a4048" providerId="ADAL" clId="{FE97CF51-8FEA-413C-AD7D-75FE6E60D303}" dt="2023-12-28T10:16:53.098" v="2654"/>
          <ac:cxnSpMkLst>
            <pc:docMk/>
            <pc:sldMk cId="3055016208" sldId="306"/>
            <ac:cxnSpMk id="5" creationId="{6C692D67-5252-9C4E-D044-EBFA1C02CB7F}"/>
          </ac:cxnSpMkLst>
        </pc:cxnChg>
      </pc:sldChg>
      <pc:sldChg chg="addSp delSp modSp new mod modNotesTx">
        <pc:chgData name="Shivanjali S" userId="b1a1d8db-e1c3-4223-ac2e-c18ed90a4048" providerId="ADAL" clId="{FE97CF51-8FEA-413C-AD7D-75FE6E60D303}" dt="2023-12-28T11:14:09.638" v="3049" actId="20577"/>
        <pc:sldMkLst>
          <pc:docMk/>
          <pc:sldMk cId="1451505137" sldId="307"/>
        </pc:sldMkLst>
        <pc:spChg chg="del">
          <ac:chgData name="Shivanjali S" userId="b1a1d8db-e1c3-4223-ac2e-c18ed90a4048" providerId="ADAL" clId="{FE97CF51-8FEA-413C-AD7D-75FE6E60D303}" dt="2023-12-28T11:02:59.712" v="2950" actId="478"/>
          <ac:spMkLst>
            <pc:docMk/>
            <pc:sldMk cId="1451505137" sldId="307"/>
            <ac:spMk id="2" creationId="{BDBF1738-2239-CAB6-5DED-AFA0C160B2A2}"/>
          </ac:spMkLst>
        </pc:spChg>
        <pc:spChg chg="del">
          <ac:chgData name="Shivanjali S" userId="b1a1d8db-e1c3-4223-ac2e-c18ed90a4048" providerId="ADAL" clId="{FE97CF51-8FEA-413C-AD7D-75FE6E60D303}" dt="2023-12-28T11:03:01.966" v="2951" actId="478"/>
          <ac:spMkLst>
            <pc:docMk/>
            <pc:sldMk cId="1451505137" sldId="307"/>
            <ac:spMk id="3" creationId="{34DDB16A-6FA5-E665-1458-902A378200EF}"/>
          </ac:spMkLst>
        </pc:spChg>
        <pc:spChg chg="mod">
          <ac:chgData name="Shivanjali S" userId="b1a1d8db-e1c3-4223-ac2e-c18ed90a4048" providerId="ADAL" clId="{FE97CF51-8FEA-413C-AD7D-75FE6E60D303}" dt="2023-12-28T11:00:47.778" v="2921"/>
          <ac:spMkLst>
            <pc:docMk/>
            <pc:sldMk cId="1451505137" sldId="307"/>
            <ac:spMk id="4" creationId="{7BDD085E-90AF-9D18-E1BE-9562D8A8C0CA}"/>
          </ac:spMkLst>
        </pc:spChg>
        <pc:spChg chg="add mod">
          <ac:chgData name="Shivanjali S" userId="b1a1d8db-e1c3-4223-ac2e-c18ed90a4048" providerId="ADAL" clId="{FE97CF51-8FEA-413C-AD7D-75FE6E60D303}" dt="2023-12-28T11:00:57.094" v="2947"/>
          <ac:spMkLst>
            <pc:docMk/>
            <pc:sldMk cId="1451505137" sldId="307"/>
            <ac:spMk id="6" creationId="{A9A86E99-4287-6AB8-B78B-28AB30ED7602}"/>
          </ac:spMkLst>
        </pc:spChg>
        <pc:spChg chg="add mod">
          <ac:chgData name="Shivanjali S" userId="b1a1d8db-e1c3-4223-ac2e-c18ed90a4048" providerId="ADAL" clId="{FE97CF51-8FEA-413C-AD7D-75FE6E60D303}" dt="2023-12-28T11:13:37.792" v="3032" actId="207"/>
          <ac:spMkLst>
            <pc:docMk/>
            <pc:sldMk cId="1451505137" sldId="307"/>
            <ac:spMk id="7" creationId="{41BAFA1C-873C-2553-756D-1769149171B3}"/>
          </ac:spMkLst>
        </pc:spChg>
        <pc:spChg chg="add mod">
          <ac:chgData name="Shivanjali S" userId="b1a1d8db-e1c3-4223-ac2e-c18ed90a4048" providerId="ADAL" clId="{FE97CF51-8FEA-413C-AD7D-75FE6E60D303}" dt="2023-12-28T11:13:37.792" v="3032" actId="207"/>
          <ac:spMkLst>
            <pc:docMk/>
            <pc:sldMk cId="1451505137" sldId="307"/>
            <ac:spMk id="8" creationId="{2EE0CF2B-FE3B-28F7-B7C0-2A94D58BAC93}"/>
          </ac:spMkLst>
        </pc:spChg>
        <pc:spChg chg="add mod">
          <ac:chgData name="Shivanjali S" userId="b1a1d8db-e1c3-4223-ac2e-c18ed90a4048" providerId="ADAL" clId="{FE97CF51-8FEA-413C-AD7D-75FE6E60D303}" dt="2023-12-28T11:13:37.792" v="3032" actId="207"/>
          <ac:spMkLst>
            <pc:docMk/>
            <pc:sldMk cId="1451505137" sldId="307"/>
            <ac:spMk id="9" creationId="{5F371215-388F-5616-6A14-E64FAB49D643}"/>
          </ac:spMkLst>
        </pc:spChg>
        <pc:spChg chg="add del mod">
          <ac:chgData name="Shivanjali S" userId="b1a1d8db-e1c3-4223-ac2e-c18ed90a4048" providerId="ADAL" clId="{FE97CF51-8FEA-413C-AD7D-75FE6E60D303}" dt="2023-12-28T11:12:09.537" v="3019" actId="478"/>
          <ac:spMkLst>
            <pc:docMk/>
            <pc:sldMk cId="1451505137" sldId="307"/>
            <ac:spMk id="10" creationId="{FA9EDACC-12C5-5245-68AF-2CD22D69FD95}"/>
          </ac:spMkLst>
        </pc:spChg>
        <pc:grpChg chg="add mod">
          <ac:chgData name="Shivanjali S" userId="b1a1d8db-e1c3-4223-ac2e-c18ed90a4048" providerId="ADAL" clId="{FE97CF51-8FEA-413C-AD7D-75FE6E60D303}" dt="2023-12-28T11:13:44.683" v="3041" actId="1036"/>
          <ac:grpSpMkLst>
            <pc:docMk/>
            <pc:sldMk cId="1451505137" sldId="307"/>
            <ac:grpSpMk id="11" creationId="{C46734DF-5253-0114-E959-2532390E8233}"/>
          </ac:grpSpMkLst>
        </pc:grpChg>
        <pc:cxnChg chg="add del mod replST">
          <ac:chgData name="Shivanjali S" userId="b1a1d8db-e1c3-4223-ac2e-c18ed90a4048" providerId="ADAL" clId="{FE97CF51-8FEA-413C-AD7D-75FE6E60D303}" dt="2023-12-28T11:00:57.110" v="2949"/>
          <ac:cxnSpMkLst>
            <pc:docMk/>
            <pc:sldMk cId="1451505137" sldId="307"/>
            <ac:cxnSpMk id="5" creationId="{D3567F00-F30A-3CD3-02C0-CECA53F1B43E}"/>
          </ac:cxnSpMkLst>
        </pc:cxnChg>
      </pc:sldChg>
      <pc:sldChg chg="addSp delSp modSp new mod modClrScheme chgLayout">
        <pc:chgData name="Shivanjali S" userId="b1a1d8db-e1c3-4223-ac2e-c18ed90a4048" providerId="ADAL" clId="{FE97CF51-8FEA-413C-AD7D-75FE6E60D303}" dt="2023-12-28T12:08:33.550" v="3471" actId="947"/>
        <pc:sldMkLst>
          <pc:docMk/>
          <pc:sldMk cId="3988954323" sldId="308"/>
        </pc:sldMkLst>
        <pc:spChg chg="del mod ord">
          <ac:chgData name="Shivanjali S" userId="b1a1d8db-e1c3-4223-ac2e-c18ed90a4048" providerId="ADAL" clId="{FE97CF51-8FEA-413C-AD7D-75FE6E60D303}" dt="2023-12-28T11:38:19.755" v="3252" actId="700"/>
          <ac:spMkLst>
            <pc:docMk/>
            <pc:sldMk cId="3988954323" sldId="308"/>
            <ac:spMk id="2" creationId="{AC6F8276-BEBC-9CDE-819E-32DD1DB11612}"/>
          </ac:spMkLst>
        </pc:spChg>
        <pc:spChg chg="del mod ord">
          <ac:chgData name="Shivanjali S" userId="b1a1d8db-e1c3-4223-ac2e-c18ed90a4048" providerId="ADAL" clId="{FE97CF51-8FEA-413C-AD7D-75FE6E60D303}" dt="2023-12-28T11:38:19.755" v="3252" actId="700"/>
          <ac:spMkLst>
            <pc:docMk/>
            <pc:sldMk cId="3988954323" sldId="308"/>
            <ac:spMk id="3" creationId="{8C4D707E-6F52-91AE-3E95-908130E79029}"/>
          </ac:spMkLst>
        </pc:spChg>
        <pc:spChg chg="del mod ord">
          <ac:chgData name="Shivanjali S" userId="b1a1d8db-e1c3-4223-ac2e-c18ed90a4048" providerId="ADAL" clId="{FE97CF51-8FEA-413C-AD7D-75FE6E60D303}" dt="2023-12-28T11:38:19.755" v="3252" actId="700"/>
          <ac:spMkLst>
            <pc:docMk/>
            <pc:sldMk cId="3988954323" sldId="308"/>
            <ac:spMk id="4" creationId="{D45296E3-400D-F516-B312-726A63A40AE1}"/>
          </ac:spMkLst>
        </pc:spChg>
        <pc:spChg chg="add mod ord">
          <ac:chgData name="Shivanjali S" userId="b1a1d8db-e1c3-4223-ac2e-c18ed90a4048" providerId="ADAL" clId="{FE97CF51-8FEA-413C-AD7D-75FE6E60D303}" dt="2023-12-28T11:41:18.090" v="3257" actId="20577"/>
          <ac:spMkLst>
            <pc:docMk/>
            <pc:sldMk cId="3988954323" sldId="308"/>
            <ac:spMk id="5" creationId="{3FA45494-7D47-8172-1A22-7FEEEE972C7F}"/>
          </ac:spMkLst>
        </pc:spChg>
        <pc:spChg chg="add mod ord">
          <ac:chgData name="Shivanjali S" userId="b1a1d8db-e1c3-4223-ac2e-c18ed90a4048" providerId="ADAL" clId="{FE97CF51-8FEA-413C-AD7D-75FE6E60D303}" dt="2023-12-28T12:08:33.550" v="3471" actId="947"/>
          <ac:spMkLst>
            <pc:docMk/>
            <pc:sldMk cId="3988954323" sldId="308"/>
            <ac:spMk id="6" creationId="{CF12B49F-83B2-E6C4-BBF1-910B37ABB756}"/>
          </ac:spMkLst>
        </pc:spChg>
        <pc:spChg chg="add mod ord">
          <ac:chgData name="Shivanjali S" userId="b1a1d8db-e1c3-4223-ac2e-c18ed90a4048" providerId="ADAL" clId="{FE97CF51-8FEA-413C-AD7D-75FE6E60D303}" dt="2023-12-28T11:41:47.792" v="3277" actId="120"/>
          <ac:spMkLst>
            <pc:docMk/>
            <pc:sldMk cId="3988954323" sldId="308"/>
            <ac:spMk id="7" creationId="{D5A99B03-B1DE-F8E4-7587-D6358EF141A9}"/>
          </ac:spMkLst>
        </pc:spChg>
        <pc:spChg chg="add mod ord">
          <ac:chgData name="Shivanjali S" userId="b1a1d8db-e1c3-4223-ac2e-c18ed90a4048" providerId="ADAL" clId="{FE97CF51-8FEA-413C-AD7D-75FE6E60D303}" dt="2023-12-28T11:42:35.382" v="3295" actId="20577"/>
          <ac:spMkLst>
            <pc:docMk/>
            <pc:sldMk cId="3988954323" sldId="308"/>
            <ac:spMk id="8" creationId="{B832C317-3D0F-4E6B-0999-17BFFF924677}"/>
          </ac:spMkLst>
        </pc:spChg>
      </pc:sldChg>
      <pc:sldChg chg="delSp modSp new mod">
        <pc:chgData name="Shivanjali S" userId="b1a1d8db-e1c3-4223-ac2e-c18ed90a4048" providerId="ADAL" clId="{FE97CF51-8FEA-413C-AD7D-75FE6E60D303}" dt="2023-12-28T12:10:51.833" v="3535" actId="947"/>
        <pc:sldMkLst>
          <pc:docMk/>
          <pc:sldMk cId="3368068894" sldId="309"/>
        </pc:sldMkLst>
        <pc:spChg chg="mod">
          <ac:chgData name="Shivanjali S" userId="b1a1d8db-e1c3-4223-ac2e-c18ed90a4048" providerId="ADAL" clId="{FE97CF51-8FEA-413C-AD7D-75FE6E60D303}" dt="2023-12-28T11:58:05.420" v="3334"/>
          <ac:spMkLst>
            <pc:docMk/>
            <pc:sldMk cId="3368068894" sldId="309"/>
            <ac:spMk id="2" creationId="{607C74E5-BDE5-3CBF-A1D8-2E8377A8A481}"/>
          </ac:spMkLst>
        </pc:spChg>
        <pc:spChg chg="mod">
          <ac:chgData name="Shivanjali S" userId="b1a1d8db-e1c3-4223-ac2e-c18ed90a4048" providerId="ADAL" clId="{FE97CF51-8FEA-413C-AD7D-75FE6E60D303}" dt="2023-12-28T12:10:51.833" v="3535" actId="947"/>
          <ac:spMkLst>
            <pc:docMk/>
            <pc:sldMk cId="3368068894" sldId="309"/>
            <ac:spMk id="3" creationId="{D2A111EC-1169-D5F1-275B-FC911E013F76}"/>
          </ac:spMkLst>
        </pc:spChg>
        <pc:spChg chg="del">
          <ac:chgData name="Shivanjali S" userId="b1a1d8db-e1c3-4223-ac2e-c18ed90a4048" providerId="ADAL" clId="{FE97CF51-8FEA-413C-AD7D-75FE6E60D303}" dt="2023-12-28T11:58:31.001" v="3335" actId="478"/>
          <ac:spMkLst>
            <pc:docMk/>
            <pc:sldMk cId="3368068894" sldId="309"/>
            <ac:spMk id="4" creationId="{22FF8C29-0671-7282-9EA6-5E59321C39F2}"/>
          </ac:spMkLst>
        </pc:spChg>
        <pc:spChg chg="del">
          <ac:chgData name="Shivanjali S" userId="b1a1d8db-e1c3-4223-ac2e-c18ed90a4048" providerId="ADAL" clId="{FE97CF51-8FEA-413C-AD7D-75FE6E60D303}" dt="2023-12-28T11:58:34.452" v="3336" actId="478"/>
          <ac:spMkLst>
            <pc:docMk/>
            <pc:sldMk cId="3368068894" sldId="309"/>
            <ac:spMk id="5" creationId="{23F86CDD-B41A-6E05-1174-978D5AC64990}"/>
          </ac:spMkLst>
        </pc:spChg>
      </pc:sldChg>
      <pc:sldChg chg="modSp new mod">
        <pc:chgData name="Shivanjali S" userId="b1a1d8db-e1c3-4223-ac2e-c18ed90a4048" providerId="ADAL" clId="{FE97CF51-8FEA-413C-AD7D-75FE6E60D303}" dt="2023-12-28T12:08:29.473" v="3467" actId="947"/>
        <pc:sldMkLst>
          <pc:docMk/>
          <pc:sldMk cId="1499264469" sldId="310"/>
        </pc:sldMkLst>
        <pc:spChg chg="mod">
          <ac:chgData name="Shivanjali S" userId="b1a1d8db-e1c3-4223-ac2e-c18ed90a4048" providerId="ADAL" clId="{FE97CF51-8FEA-413C-AD7D-75FE6E60D303}" dt="2023-12-28T12:05:37.275" v="3408" actId="1035"/>
          <ac:spMkLst>
            <pc:docMk/>
            <pc:sldMk cId="1499264469" sldId="310"/>
            <ac:spMk id="2" creationId="{77735923-EBF4-6BA4-4D8C-B1461B9B3078}"/>
          </ac:spMkLst>
        </pc:spChg>
        <pc:spChg chg="mod">
          <ac:chgData name="Shivanjali S" userId="b1a1d8db-e1c3-4223-ac2e-c18ed90a4048" providerId="ADAL" clId="{FE97CF51-8FEA-413C-AD7D-75FE6E60D303}" dt="2023-12-28T12:08:29.473" v="3467" actId="947"/>
          <ac:spMkLst>
            <pc:docMk/>
            <pc:sldMk cId="1499264469" sldId="310"/>
            <ac:spMk id="3" creationId="{C336139C-9F6E-3214-5B8E-325BCB5410C2}"/>
          </ac:spMkLst>
        </pc:spChg>
        <pc:spChg chg="mod">
          <ac:chgData name="Shivanjali S" userId="b1a1d8db-e1c3-4223-ac2e-c18ed90a4048" providerId="ADAL" clId="{FE97CF51-8FEA-413C-AD7D-75FE6E60D303}" dt="2023-12-28T12:06:08.654" v="3413" actId="120"/>
          <ac:spMkLst>
            <pc:docMk/>
            <pc:sldMk cId="1499264469" sldId="310"/>
            <ac:spMk id="4" creationId="{21FF777A-CEAB-311E-CC03-4FB0445D67CB}"/>
          </ac:spMkLst>
        </pc:spChg>
        <pc:spChg chg="mod">
          <ac:chgData name="Shivanjali S" userId="b1a1d8db-e1c3-4223-ac2e-c18ed90a4048" providerId="ADAL" clId="{FE97CF51-8FEA-413C-AD7D-75FE6E60D303}" dt="2023-12-28T12:06:24.288" v="3429" actId="20577"/>
          <ac:spMkLst>
            <pc:docMk/>
            <pc:sldMk cId="1499264469" sldId="310"/>
            <ac:spMk id="5" creationId="{CCAC4B99-57A5-BEF8-FEA4-E2828935E35D}"/>
          </ac:spMkLst>
        </pc:spChg>
      </pc:sldChg>
      <pc:sldChg chg="delSp modSp new mod">
        <pc:chgData name="Shivanjali S" userId="b1a1d8db-e1c3-4223-ac2e-c18ed90a4048" providerId="ADAL" clId="{FE97CF51-8FEA-413C-AD7D-75FE6E60D303}" dt="2023-12-28T12:10:46.218" v="3531" actId="947"/>
        <pc:sldMkLst>
          <pc:docMk/>
          <pc:sldMk cId="639128158" sldId="311"/>
        </pc:sldMkLst>
        <pc:spChg chg="mod">
          <ac:chgData name="Shivanjali S" userId="b1a1d8db-e1c3-4223-ac2e-c18ed90a4048" providerId="ADAL" clId="{FE97CF51-8FEA-413C-AD7D-75FE6E60D303}" dt="2023-12-28T12:08:44.807" v="3473"/>
          <ac:spMkLst>
            <pc:docMk/>
            <pc:sldMk cId="639128158" sldId="311"/>
            <ac:spMk id="2" creationId="{B204EC7C-6FF9-D186-F67F-1D1CE97028A8}"/>
          </ac:spMkLst>
        </pc:spChg>
        <pc:spChg chg="mod">
          <ac:chgData name="Shivanjali S" userId="b1a1d8db-e1c3-4223-ac2e-c18ed90a4048" providerId="ADAL" clId="{FE97CF51-8FEA-413C-AD7D-75FE6E60D303}" dt="2023-12-28T12:10:46.218" v="3531" actId="947"/>
          <ac:spMkLst>
            <pc:docMk/>
            <pc:sldMk cId="639128158" sldId="311"/>
            <ac:spMk id="3" creationId="{EF222171-C4EC-1DF7-7F92-8EC9E6943CED}"/>
          </ac:spMkLst>
        </pc:spChg>
        <pc:spChg chg="del">
          <ac:chgData name="Shivanjali S" userId="b1a1d8db-e1c3-4223-ac2e-c18ed90a4048" providerId="ADAL" clId="{FE97CF51-8FEA-413C-AD7D-75FE6E60D303}" dt="2023-12-28T12:08:59.005" v="3475" actId="478"/>
          <ac:spMkLst>
            <pc:docMk/>
            <pc:sldMk cId="639128158" sldId="311"/>
            <ac:spMk id="4" creationId="{09500A73-EBE3-9019-14F1-D68623206881}"/>
          </ac:spMkLst>
        </pc:spChg>
        <pc:spChg chg="del">
          <ac:chgData name="Shivanjali S" userId="b1a1d8db-e1c3-4223-ac2e-c18ed90a4048" providerId="ADAL" clId="{FE97CF51-8FEA-413C-AD7D-75FE6E60D303}" dt="2023-12-28T12:08:55.838" v="3474" actId="478"/>
          <ac:spMkLst>
            <pc:docMk/>
            <pc:sldMk cId="639128158" sldId="311"/>
            <ac:spMk id="5" creationId="{4D9FAC68-A9EF-669F-1BF2-2F3282E2B509}"/>
          </ac:spMkLst>
        </pc:spChg>
      </pc:sldChg>
      <pc:sldChg chg="addSp delSp modSp new mod modClrScheme chgLayout">
        <pc:chgData name="Shivanjali S" userId="b1a1d8db-e1c3-4223-ac2e-c18ed90a4048" providerId="ADAL" clId="{FE97CF51-8FEA-413C-AD7D-75FE6E60D303}" dt="2023-12-28T12:13:17.310" v="3608" actId="947"/>
        <pc:sldMkLst>
          <pc:docMk/>
          <pc:sldMk cId="601014495" sldId="312"/>
        </pc:sldMkLst>
        <pc:spChg chg="del mod ord">
          <ac:chgData name="Shivanjali S" userId="b1a1d8db-e1c3-4223-ac2e-c18ed90a4048" providerId="ADAL" clId="{FE97CF51-8FEA-413C-AD7D-75FE6E60D303}" dt="2023-12-28T12:11:17.131" v="3537" actId="700"/>
          <ac:spMkLst>
            <pc:docMk/>
            <pc:sldMk cId="601014495" sldId="312"/>
            <ac:spMk id="2" creationId="{DBE73276-34EF-C752-2A07-4F9078949EDB}"/>
          </ac:spMkLst>
        </pc:spChg>
        <pc:spChg chg="del mod ord">
          <ac:chgData name="Shivanjali S" userId="b1a1d8db-e1c3-4223-ac2e-c18ed90a4048" providerId="ADAL" clId="{FE97CF51-8FEA-413C-AD7D-75FE6E60D303}" dt="2023-12-28T12:11:17.131" v="3537" actId="700"/>
          <ac:spMkLst>
            <pc:docMk/>
            <pc:sldMk cId="601014495" sldId="312"/>
            <ac:spMk id="3" creationId="{CB43E2AA-C6CF-17AD-7DB1-274CC4AE323B}"/>
          </ac:spMkLst>
        </pc:spChg>
        <pc:spChg chg="del mod ord">
          <ac:chgData name="Shivanjali S" userId="b1a1d8db-e1c3-4223-ac2e-c18ed90a4048" providerId="ADAL" clId="{FE97CF51-8FEA-413C-AD7D-75FE6E60D303}" dt="2023-12-28T12:11:17.131" v="3537" actId="700"/>
          <ac:spMkLst>
            <pc:docMk/>
            <pc:sldMk cId="601014495" sldId="312"/>
            <ac:spMk id="4" creationId="{46A9C50A-9868-8895-55E4-C012B4B73F4F}"/>
          </ac:spMkLst>
        </pc:spChg>
        <pc:spChg chg="add mod ord">
          <ac:chgData name="Shivanjali S" userId="b1a1d8db-e1c3-4223-ac2e-c18ed90a4048" providerId="ADAL" clId="{FE97CF51-8FEA-413C-AD7D-75FE6E60D303}" dt="2023-12-28T12:11:56.163" v="3539"/>
          <ac:spMkLst>
            <pc:docMk/>
            <pc:sldMk cId="601014495" sldId="312"/>
            <ac:spMk id="5" creationId="{062971E1-3035-8262-C3D8-05C838677900}"/>
          </ac:spMkLst>
        </pc:spChg>
        <pc:spChg chg="add mod ord">
          <ac:chgData name="Shivanjali S" userId="b1a1d8db-e1c3-4223-ac2e-c18ed90a4048" providerId="ADAL" clId="{FE97CF51-8FEA-413C-AD7D-75FE6E60D303}" dt="2023-12-28T12:13:17.310" v="3608" actId="947"/>
          <ac:spMkLst>
            <pc:docMk/>
            <pc:sldMk cId="601014495" sldId="312"/>
            <ac:spMk id="6" creationId="{488F3626-64DD-56CB-6360-0FB4E26F19F5}"/>
          </ac:spMkLst>
        </pc:spChg>
        <pc:spChg chg="add mod ord">
          <ac:chgData name="Shivanjali S" userId="b1a1d8db-e1c3-4223-ac2e-c18ed90a4048" providerId="ADAL" clId="{FE97CF51-8FEA-413C-AD7D-75FE6E60D303}" dt="2023-12-28T12:12:12.006" v="3559" actId="113"/>
          <ac:spMkLst>
            <pc:docMk/>
            <pc:sldMk cId="601014495" sldId="312"/>
            <ac:spMk id="7" creationId="{DEAFAD96-1C1C-D334-8DD6-C106C9E9F165}"/>
          </ac:spMkLst>
        </pc:spChg>
        <pc:spChg chg="add mod ord">
          <ac:chgData name="Shivanjali S" userId="b1a1d8db-e1c3-4223-ac2e-c18ed90a4048" providerId="ADAL" clId="{FE97CF51-8FEA-413C-AD7D-75FE6E60D303}" dt="2023-12-28T12:12:27.996" v="3575" actId="20577"/>
          <ac:spMkLst>
            <pc:docMk/>
            <pc:sldMk cId="601014495" sldId="312"/>
            <ac:spMk id="8" creationId="{EFF9DD05-5AB1-8903-C03E-2D9E281E39C2}"/>
          </ac:spMkLst>
        </pc:spChg>
      </pc:sldChg>
      <pc:sldChg chg="delSp modSp new mod">
        <pc:chgData name="Shivanjali S" userId="b1a1d8db-e1c3-4223-ac2e-c18ed90a4048" providerId="ADAL" clId="{FE97CF51-8FEA-413C-AD7D-75FE6E60D303}" dt="2023-12-28T12:15:36.018" v="3664" actId="947"/>
        <pc:sldMkLst>
          <pc:docMk/>
          <pc:sldMk cId="3125732933" sldId="313"/>
        </pc:sldMkLst>
        <pc:spChg chg="mod">
          <ac:chgData name="Shivanjali S" userId="b1a1d8db-e1c3-4223-ac2e-c18ed90a4048" providerId="ADAL" clId="{FE97CF51-8FEA-413C-AD7D-75FE6E60D303}" dt="2023-12-28T12:13:28.252" v="3609"/>
          <ac:spMkLst>
            <pc:docMk/>
            <pc:sldMk cId="3125732933" sldId="313"/>
            <ac:spMk id="2" creationId="{521B665D-1708-F3D1-419A-D11062B5A88A}"/>
          </ac:spMkLst>
        </pc:spChg>
        <pc:spChg chg="mod">
          <ac:chgData name="Shivanjali S" userId="b1a1d8db-e1c3-4223-ac2e-c18ed90a4048" providerId="ADAL" clId="{FE97CF51-8FEA-413C-AD7D-75FE6E60D303}" dt="2023-12-28T12:15:36.018" v="3664" actId="947"/>
          <ac:spMkLst>
            <pc:docMk/>
            <pc:sldMk cId="3125732933" sldId="313"/>
            <ac:spMk id="3" creationId="{B35C92EA-5B7D-58E0-7F76-48AB97AF5F89}"/>
          </ac:spMkLst>
        </pc:spChg>
        <pc:spChg chg="del">
          <ac:chgData name="Shivanjali S" userId="b1a1d8db-e1c3-4223-ac2e-c18ed90a4048" providerId="ADAL" clId="{FE97CF51-8FEA-413C-AD7D-75FE6E60D303}" dt="2023-12-28T12:13:31.806" v="3610" actId="478"/>
          <ac:spMkLst>
            <pc:docMk/>
            <pc:sldMk cId="3125732933" sldId="313"/>
            <ac:spMk id="4" creationId="{645A76B7-6B5F-7585-0868-09B88F1EAAFC}"/>
          </ac:spMkLst>
        </pc:spChg>
        <pc:spChg chg="del">
          <ac:chgData name="Shivanjali S" userId="b1a1d8db-e1c3-4223-ac2e-c18ed90a4048" providerId="ADAL" clId="{FE97CF51-8FEA-413C-AD7D-75FE6E60D303}" dt="2023-12-28T12:13:32.851" v="3611" actId="478"/>
          <ac:spMkLst>
            <pc:docMk/>
            <pc:sldMk cId="3125732933" sldId="313"/>
            <ac:spMk id="5" creationId="{26C70A83-594B-ABA6-CBE5-561EF0C1332F}"/>
          </ac:spMkLst>
        </pc:spChg>
      </pc:sldChg>
    </pc:docChg>
  </pc:docChgLst>
  <pc:docChgLst>
    <pc:chgData name="Aniket Jain" userId="9c52b5d6-d574-434d-9126-8d2360ea66c3" providerId="ADAL" clId="{58900840-C15F-4CF3-80F3-1CD479D0C48C}"/>
    <pc:docChg chg="undo custSel modSld">
      <pc:chgData name="Aniket Jain" userId="9c52b5d6-d574-434d-9126-8d2360ea66c3" providerId="ADAL" clId="{58900840-C15F-4CF3-80F3-1CD479D0C48C}" dt="2023-12-29T11:14:21.435" v="22"/>
      <pc:docMkLst>
        <pc:docMk/>
      </pc:docMkLst>
      <pc:sldChg chg="modSp mod addCm modCm">
        <pc:chgData name="Aniket Jain" userId="9c52b5d6-d574-434d-9126-8d2360ea66c3" providerId="ADAL" clId="{58900840-C15F-4CF3-80F3-1CD479D0C48C}" dt="2023-12-29T11:11:19.578" v="17"/>
        <pc:sldMkLst>
          <pc:docMk/>
          <pc:sldMk cId="1843577305" sldId="268"/>
        </pc:sldMkLst>
        <pc:spChg chg="mod">
          <ac:chgData name="Aniket Jain" userId="9c52b5d6-d574-434d-9126-8d2360ea66c3" providerId="ADAL" clId="{58900840-C15F-4CF3-80F3-1CD479D0C48C}" dt="2023-12-29T09:53:23.974" v="13" actId="20577"/>
          <ac:spMkLst>
            <pc:docMk/>
            <pc:sldMk cId="1843577305" sldId="268"/>
            <ac:spMk id="45" creationId="{5BFA53DF-B204-DA26-5D09-B31D4835F7D2}"/>
          </ac:spMkLst>
        </pc:spChg>
        <pc:spChg chg="mod">
          <ac:chgData name="Aniket Jain" userId="9c52b5d6-d574-434d-9126-8d2360ea66c3" providerId="ADAL" clId="{58900840-C15F-4CF3-80F3-1CD479D0C48C}" dt="2023-12-29T09:42:30.025" v="3" actId="20577"/>
          <ac:spMkLst>
            <pc:docMk/>
            <pc:sldMk cId="1843577305" sldId="268"/>
            <ac:spMk id="46" creationId="{A4812BD3-2647-7149-2939-40FBA0379115}"/>
          </ac:spMkLst>
        </pc:spChg>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1:19.578" v="17"/>
              <pc2:cmMkLst xmlns:pc2="http://schemas.microsoft.com/office/powerpoint/2019/9/main/command">
                <pc:docMk/>
                <pc:sldMk cId="1843577305" sldId="268"/>
                <pc2:cmMk id="{3D57EF31-B5D8-4934-9E9A-F1595096C463}"/>
              </pc2:cmMkLst>
            </pc226:cmChg>
          </p:ext>
        </pc:extLst>
      </pc:sldChg>
      <pc:sldChg chg="addCm modCm">
        <pc:chgData name="Aniket Jain" userId="9c52b5d6-d574-434d-9126-8d2360ea66c3" providerId="ADAL" clId="{58900840-C15F-4CF3-80F3-1CD479D0C48C}" dt="2023-12-29T11:14:21.435" v="22"/>
        <pc:sldMkLst>
          <pc:docMk/>
          <pc:sldMk cId="176914838" sldId="276"/>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4:21.435" v="22"/>
              <pc2:cmMkLst xmlns:pc2="http://schemas.microsoft.com/office/powerpoint/2019/9/main/command">
                <pc:docMk/>
                <pc:sldMk cId="176914838" sldId="276"/>
                <pc2:cmMk id="{C00FEA53-2F84-4E43-82FE-10BF42AEA2E6}"/>
              </pc2:cmMkLst>
            </pc226:cmChg>
          </p:ext>
        </pc:extLst>
      </pc:sldChg>
      <pc:sldChg chg="addCm modCm">
        <pc:chgData name="Aniket Jain" userId="9c52b5d6-d574-434d-9126-8d2360ea66c3" providerId="ADAL" clId="{58900840-C15F-4CF3-80F3-1CD479D0C48C}" dt="2023-12-29T11:11:26.270" v="18"/>
        <pc:sldMkLst>
          <pc:docMk/>
          <pc:sldMk cId="150403746" sldId="297"/>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1:26.270" v="18"/>
              <pc2:cmMkLst xmlns:pc2="http://schemas.microsoft.com/office/powerpoint/2019/9/main/command">
                <pc:docMk/>
                <pc:sldMk cId="150403746" sldId="297"/>
                <pc2:cmMk id="{FE1A9621-901A-4376-977F-3167D4276124}"/>
              </pc2:cmMkLst>
            </pc226:cmChg>
          </p:ext>
        </pc:extLst>
      </pc:sldChg>
      <pc:sldChg chg="addCm modCm">
        <pc:chgData name="Aniket Jain" userId="9c52b5d6-d574-434d-9126-8d2360ea66c3" providerId="ADAL" clId="{58900840-C15F-4CF3-80F3-1CD479D0C48C}" dt="2023-12-29T11:11:30.495" v="19"/>
        <pc:sldMkLst>
          <pc:docMk/>
          <pc:sldMk cId="2172283899" sldId="299"/>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1:30.495" v="19"/>
              <pc2:cmMkLst xmlns:pc2="http://schemas.microsoft.com/office/powerpoint/2019/9/main/command">
                <pc:docMk/>
                <pc:sldMk cId="2172283899" sldId="299"/>
                <pc2:cmMk id="{8BC13702-EBCB-42BA-BA96-22518365E8A0}"/>
              </pc2:cmMkLst>
            </pc226:cmChg>
          </p:ext>
        </pc:extLst>
      </pc:sldChg>
      <pc:sldChg chg="modSp mod">
        <pc:chgData name="Aniket Jain" userId="9c52b5d6-d574-434d-9126-8d2360ea66c3" providerId="ADAL" clId="{58900840-C15F-4CF3-80F3-1CD479D0C48C}" dt="2023-12-29T09:51:15.932" v="9" actId="122"/>
        <pc:sldMkLst>
          <pc:docMk/>
          <pc:sldMk cId="3055016208" sldId="306"/>
        </pc:sldMkLst>
        <pc:spChg chg="mod">
          <ac:chgData name="Aniket Jain" userId="9c52b5d6-d574-434d-9126-8d2360ea66c3" providerId="ADAL" clId="{58900840-C15F-4CF3-80F3-1CD479D0C48C}" dt="2023-12-29T09:51:15.932" v="9" actId="122"/>
          <ac:spMkLst>
            <pc:docMk/>
            <pc:sldMk cId="3055016208" sldId="306"/>
            <ac:spMk id="66" creationId="{5B3B1ECA-8962-CE95-BE40-D0A2EF55BA7B}"/>
          </ac:spMkLst>
        </pc:spChg>
      </pc:sldChg>
      <pc:sldChg chg="addCm modCm">
        <pc:chgData name="Aniket Jain" userId="9c52b5d6-d574-434d-9126-8d2360ea66c3" providerId="ADAL" clId="{58900840-C15F-4CF3-80F3-1CD479D0C48C}" dt="2023-12-29T11:14:17.665" v="21"/>
        <pc:sldMkLst>
          <pc:docMk/>
          <pc:sldMk cId="1451505137" sldId="307"/>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4:17.665" v="21"/>
              <pc2:cmMkLst xmlns:pc2="http://schemas.microsoft.com/office/powerpoint/2019/9/main/command">
                <pc:docMk/>
                <pc:sldMk cId="1451505137" sldId="307"/>
                <pc2:cmMk id="{D9FC72E9-3D3D-4019-99FC-BD167BA4B1C9}"/>
              </pc2:cmMkLst>
            </pc226:cmChg>
          </p:ext>
        </pc:extLst>
      </pc:sldChg>
      <pc:sldChg chg="addCm modCm">
        <pc:chgData name="Aniket Jain" userId="9c52b5d6-d574-434d-9126-8d2360ea66c3" providerId="ADAL" clId="{58900840-C15F-4CF3-80F3-1CD479D0C48C}" dt="2023-12-29T11:10:53.180" v="16"/>
        <pc:sldMkLst>
          <pc:docMk/>
          <pc:sldMk cId="3988954323" sldId="308"/>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0:53.180" v="16"/>
              <pc2:cmMkLst xmlns:pc2="http://schemas.microsoft.com/office/powerpoint/2019/9/main/command">
                <pc:docMk/>
                <pc:sldMk cId="3988954323" sldId="308"/>
                <pc2:cmMk id="{A4A057CB-F4F3-41E1-AC18-DC03EFE54C6B}"/>
              </pc2:cmMkLst>
            </pc226:cmChg>
          </p:ext>
        </pc:extLst>
      </pc:sldChg>
      <pc:sldChg chg="addCm modCm">
        <pc:chgData name="Aniket Jain" userId="9c52b5d6-d574-434d-9126-8d2360ea66c3" providerId="ADAL" clId="{58900840-C15F-4CF3-80F3-1CD479D0C48C}" dt="2023-12-29T11:13:47.918" v="20"/>
        <pc:sldMkLst>
          <pc:docMk/>
          <pc:sldMk cId="3368068894" sldId="309"/>
        </pc:sldMkLst>
        <pc:extLst>
          <p:ext xmlns:p="http://schemas.openxmlformats.org/presentationml/2006/main" uri="{D6D511B9-2390-475A-947B-AFAB55BFBCF1}">
            <pc226:cmChg xmlns:pc226="http://schemas.microsoft.com/office/powerpoint/2022/06/main/command" chg="add mod">
              <pc226:chgData name="Aniket Jain" userId="9c52b5d6-d574-434d-9126-8d2360ea66c3" providerId="ADAL" clId="{58900840-C15F-4CF3-80F3-1CD479D0C48C}" dt="2023-12-29T11:13:47.918" v="20"/>
              <pc2:cmMkLst xmlns:pc2="http://schemas.microsoft.com/office/powerpoint/2019/9/main/command">
                <pc:docMk/>
                <pc:sldMk cId="3368068894" sldId="309"/>
                <pc2:cmMk id="{98C8B2EC-A2AF-4F76-BE34-46E703C43857}"/>
              </pc2:cmMkLst>
            </pc226:cmChg>
          </p:ext>
        </pc:extLst>
      </pc:sldChg>
      <pc:sldChg chg="addCm">
        <pc:chgData name="Aniket Jain" userId="9c52b5d6-d574-434d-9126-8d2360ea66c3" providerId="ADAL" clId="{58900840-C15F-4CF3-80F3-1CD479D0C48C}" dt="2023-12-29T09:49:39.104" v="8"/>
        <pc:sldMkLst>
          <pc:docMk/>
          <pc:sldMk cId="1499264469" sldId="310"/>
        </pc:sldMkLst>
        <pc:extLst>
          <p:ext xmlns:p="http://schemas.openxmlformats.org/presentationml/2006/main" uri="{D6D511B9-2390-475A-947B-AFAB55BFBCF1}">
            <pc226:cmChg xmlns:pc226="http://schemas.microsoft.com/office/powerpoint/2022/06/main/command" chg="add">
              <pc226:chgData name="Aniket Jain" userId="9c52b5d6-d574-434d-9126-8d2360ea66c3" providerId="ADAL" clId="{58900840-C15F-4CF3-80F3-1CD479D0C48C}" dt="2023-12-29T09:49:39.104" v="8"/>
              <pc2:cmMkLst xmlns:pc2="http://schemas.microsoft.com/office/powerpoint/2019/9/main/command">
                <pc:docMk/>
                <pc:sldMk cId="1499264469" sldId="310"/>
                <pc2:cmMk id="{4B743637-A70A-4AA9-8C4A-3280DDB5C603}"/>
              </pc2:cmMkLst>
            </pc226:cmChg>
          </p:ext>
        </pc:extLst>
      </pc:sldChg>
    </pc:docChg>
  </pc:docChgLst>
  <pc:docChgLst>
    <pc:chgData name="Mukesh Sekar" userId="3c5cfd04-35e4-408d-ae58-42dff3b60fa3" providerId="ADAL" clId="{1AC62A43-A74A-4AEE-8113-96EC5F08536D}"/>
    <pc:docChg chg="custSel modSld">
      <pc:chgData name="Mukesh Sekar" userId="3c5cfd04-35e4-408d-ae58-42dff3b60fa3" providerId="ADAL" clId="{1AC62A43-A74A-4AEE-8113-96EC5F08536D}" dt="2023-12-29T06:08:51.040" v="14" actId="1076"/>
      <pc:docMkLst>
        <pc:docMk/>
      </pc:docMkLst>
      <pc:sldChg chg="addSp delSp modSp mod modCm">
        <pc:chgData name="Mukesh Sekar" userId="3c5cfd04-35e4-408d-ae58-42dff3b60fa3" providerId="ADAL" clId="{1AC62A43-A74A-4AEE-8113-96EC5F08536D}" dt="2023-12-29T06:08:40.776" v="7" actId="1076"/>
        <pc:sldMkLst>
          <pc:docMk/>
          <pc:sldMk cId="1530117634" sldId="270"/>
        </pc:sldMkLst>
        <pc:picChg chg="add mod">
          <ac:chgData name="Mukesh Sekar" userId="3c5cfd04-35e4-408d-ae58-42dff3b60fa3" providerId="ADAL" clId="{1AC62A43-A74A-4AEE-8113-96EC5F08536D}" dt="2023-12-29T06:08:40.776" v="7" actId="1076"/>
          <ac:picMkLst>
            <pc:docMk/>
            <pc:sldMk cId="1530117634" sldId="270"/>
            <ac:picMk id="4" creationId="{4267A082-6EC6-48D4-9937-1FC2695DF8E2}"/>
          </ac:picMkLst>
        </pc:picChg>
        <pc:picChg chg="del mod">
          <ac:chgData name="Mukesh Sekar" userId="3c5cfd04-35e4-408d-ae58-42dff3b60fa3" providerId="ADAL" clId="{1AC62A43-A74A-4AEE-8113-96EC5F08536D}" dt="2023-12-29T06:08:37.235" v="5" actId="478"/>
          <ac:picMkLst>
            <pc:docMk/>
            <pc:sldMk cId="1530117634" sldId="270"/>
            <ac:picMk id="10" creationId="{4E142755-3072-C67A-D46F-4090390DEA70}"/>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1AC62A43-A74A-4AEE-8113-96EC5F08536D}" dt="2023-12-29T06:08:37.236" v="6" actId="2056"/>
              <pc2:cmMkLst xmlns:pc2="http://schemas.microsoft.com/office/powerpoint/2019/9/main/command">
                <pc:docMk/>
                <pc:sldMk cId="1530117634" sldId="270"/>
                <pc2:cmMk id="{2A97C9FA-6E51-41CA-9390-C699B42A5951}"/>
              </pc2:cmMkLst>
            </pc226:cmChg>
          </p:ext>
        </pc:extLst>
      </pc:sldChg>
      <pc:sldChg chg="addSp delSp modSp mod modCm">
        <pc:chgData name="Mukesh Sekar" userId="3c5cfd04-35e4-408d-ae58-42dff3b60fa3" providerId="ADAL" clId="{1AC62A43-A74A-4AEE-8113-96EC5F08536D}" dt="2023-12-29T06:08:51.040" v="14" actId="1076"/>
        <pc:sldMkLst>
          <pc:docMk/>
          <pc:sldMk cId="150403746" sldId="297"/>
        </pc:sldMkLst>
        <pc:picChg chg="del">
          <ac:chgData name="Mukesh Sekar" userId="3c5cfd04-35e4-408d-ae58-42dff3b60fa3" providerId="ADAL" clId="{1AC62A43-A74A-4AEE-8113-96EC5F08536D}" dt="2023-12-29T06:08:42.905" v="8" actId="478"/>
          <ac:picMkLst>
            <pc:docMk/>
            <pc:sldMk cId="150403746" sldId="297"/>
            <ac:picMk id="9" creationId="{0F262A9B-952F-2D59-13E3-6DD674A5E6FE}"/>
          </ac:picMkLst>
        </pc:picChg>
        <pc:picChg chg="add mod">
          <ac:chgData name="Mukesh Sekar" userId="3c5cfd04-35e4-408d-ae58-42dff3b60fa3" providerId="ADAL" clId="{1AC62A43-A74A-4AEE-8113-96EC5F08536D}" dt="2023-12-29T06:08:51.040" v="14" actId="1076"/>
          <ac:picMkLst>
            <pc:docMk/>
            <pc:sldMk cId="150403746" sldId="297"/>
            <ac:picMk id="10" creationId="{351D018C-B2BF-AEB4-A6D2-C71FA0B6E62D}"/>
          </ac:picMkLst>
        </pc:picChg>
        <pc:extLst>
          <p:ext xmlns:p="http://schemas.openxmlformats.org/presentationml/2006/main" uri="{D6D511B9-2390-475A-947B-AFAB55BFBCF1}">
            <pc226:cmChg xmlns:pc226="http://schemas.microsoft.com/office/powerpoint/2022/06/main/command" chg="mod">
              <pc226:chgData name="Mukesh Sekar" userId="3c5cfd04-35e4-408d-ae58-42dff3b60fa3" providerId="ADAL" clId="{1AC62A43-A74A-4AEE-8113-96EC5F08536D}" dt="2023-12-29T06:08:42.907" v="9" actId="2056"/>
              <pc2:cmMkLst xmlns:pc2="http://schemas.microsoft.com/office/powerpoint/2019/9/main/command">
                <pc:docMk/>
                <pc:sldMk cId="150403746" sldId="297"/>
                <pc2:cmMk id="{1C7F71CE-0201-44F0-B7C7-5DCE601A6F61}"/>
              </pc2:cmMkLst>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1A5E97-145B-52B3-1141-744C0144BD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F7F6C3ED-2433-238E-AB8A-1DDDC050CD9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41280-C457-456B-B8BA-1381CC4CEF8F}" type="datetimeFigureOut">
              <a:rPr lang="en-IN" smtClean="0"/>
              <a:t>16-01-2024</a:t>
            </a:fld>
            <a:endParaRPr lang="en-IN" dirty="0"/>
          </a:p>
        </p:txBody>
      </p:sp>
      <p:sp>
        <p:nvSpPr>
          <p:cNvPr id="4" name="Footer Placeholder 3">
            <a:extLst>
              <a:ext uri="{FF2B5EF4-FFF2-40B4-BE49-F238E27FC236}">
                <a16:creationId xmlns:a16="http://schemas.microsoft.com/office/drawing/2014/main" id="{16095F8A-CEBD-2E0F-4D9B-5FE4CE3161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BE966E81-7B8B-F396-BF63-4B5CC27795D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F9915C6-D265-405F-94B5-CE1B3382C50F}" type="slidenum">
              <a:rPr lang="en-IN" smtClean="0"/>
              <a:t>‹#›</a:t>
            </a:fld>
            <a:endParaRPr lang="en-IN" dirty="0"/>
          </a:p>
        </p:txBody>
      </p:sp>
    </p:spTree>
    <p:extLst>
      <p:ext uri="{BB962C8B-B14F-4D97-AF65-F5344CB8AC3E}">
        <p14:creationId xmlns:p14="http://schemas.microsoft.com/office/powerpoint/2010/main" val="2631496501"/>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81794-B535-4C48-BBE8-526578888544}" type="datetimeFigureOut">
              <a:rPr lang="en-US" smtClean="0"/>
              <a:t>1/16/2024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C900C1-7326-4B4D-9C4E-22E7230B62CC}" type="slidenum">
              <a:rPr lang="en-US" smtClean="0"/>
              <a:t>‹#›</a:t>
            </a:fld>
            <a:endParaRPr lang="en-US" dirty="0"/>
          </a:p>
        </p:txBody>
      </p:sp>
    </p:spTree>
    <p:extLst>
      <p:ext uri="{BB962C8B-B14F-4D97-AF65-F5344CB8AC3E}">
        <p14:creationId xmlns:p14="http://schemas.microsoft.com/office/powerpoint/2010/main" val="3738147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What is debugging?</a:t>
            </a:r>
          </a:p>
          <a:p>
            <a:r>
              <a:rPr lang="en-US" dirty="0"/>
              <a:t>Debugging is the process of identifying and resolving issues or errors in software code.</a:t>
            </a:r>
          </a:p>
          <a:p>
            <a:r>
              <a:rPr lang="en-US" dirty="0"/>
              <a:t>It involves tracing and fixing unexpected behaviors, ensuring the smooth operation of your Redux-powered application.</a:t>
            </a:r>
          </a:p>
        </p:txBody>
      </p:sp>
      <p:sp>
        <p:nvSpPr>
          <p:cNvPr id="4" name="Slide Number Placeholder 3"/>
          <p:cNvSpPr>
            <a:spLocks noGrp="1"/>
          </p:cNvSpPr>
          <p:nvPr>
            <p:ph type="sldNum" sz="quarter" idx="5"/>
          </p:nvPr>
        </p:nvSpPr>
        <p:spPr/>
        <p:txBody>
          <a:bodyPr/>
          <a:lstStyle/>
          <a:p>
            <a:fld id="{0AC900C1-7326-4B4D-9C4E-22E7230B62CC}" type="slidenum">
              <a:rPr lang="en-US" smtClean="0"/>
              <a:t>4</a:t>
            </a:fld>
            <a:endParaRPr lang="en-US" dirty="0"/>
          </a:p>
        </p:txBody>
      </p:sp>
    </p:spTree>
    <p:extLst>
      <p:ext uri="{BB962C8B-B14F-4D97-AF65-F5344CB8AC3E}">
        <p14:creationId xmlns:p14="http://schemas.microsoft.com/office/powerpoint/2010/main" val="670910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State Inspection:</a:t>
            </a:r>
          </a:p>
          <a:p>
            <a:r>
              <a:rPr lang="en-US" dirty="0"/>
              <a:t>The provides a detailed view of the application's state at various points in time. This state inspection feature allows developers to delve into the intricacies of the state tree, aiding in the identification of unexpected changes and ensuring the integrity of the application's data.</a:t>
            </a:r>
          </a:p>
          <a:p>
            <a:endParaRPr lang="en-US" dirty="0"/>
          </a:p>
          <a:p>
            <a:r>
              <a:rPr lang="en-US" dirty="0"/>
              <a:t>4. Action Log:</a:t>
            </a:r>
          </a:p>
          <a:p>
            <a:r>
              <a:rPr lang="en-US" dirty="0"/>
              <a:t>The action log presents a chronological history of dispatched actions. Developers can review action types, payloads, and the order in which actions occur. This log serves as a comprehensive record that simplifies the tracking of how the application's state evolves.</a:t>
            </a:r>
          </a:p>
          <a:p>
            <a:endParaRPr lang="en-US" dirty="0"/>
          </a:p>
          <a:p>
            <a:r>
              <a:rPr lang="en-US" dirty="0"/>
              <a:t>5. Diffing State:</a:t>
            </a:r>
          </a:p>
          <a:p>
            <a:r>
              <a:rPr lang="en-US" dirty="0"/>
              <a:t>It allows developers to compare two consecutive states. By highlighting the differences, this feature facilitates the identification of changes in the state caused by specific actions. It streamlines the debugging process by pinpointing the impact of actions on the application's state.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18</a:t>
            </a:fld>
            <a:endParaRPr lang="en-US" dirty="0"/>
          </a:p>
        </p:txBody>
      </p:sp>
    </p:spTree>
    <p:extLst>
      <p:ext uri="{BB962C8B-B14F-4D97-AF65-F5344CB8AC3E}">
        <p14:creationId xmlns:p14="http://schemas.microsoft.com/office/powerpoint/2010/main" val="305199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Redux DevTools Interface</a:t>
            </a:r>
          </a:p>
          <a:p>
            <a:br>
              <a:rPr lang="en-US" dirty="0"/>
            </a:br>
            <a:r>
              <a:rPr lang="en-US" dirty="0"/>
              <a:t>the key components of the Redux DevTools interface:</a:t>
            </a:r>
          </a:p>
          <a:p>
            <a:endParaRPr lang="en-US" dirty="0"/>
          </a:p>
          <a:p>
            <a:r>
              <a:rPr lang="en-US" dirty="0"/>
              <a:t>Tabs Overview:</a:t>
            </a:r>
          </a:p>
          <a:p>
            <a:r>
              <a:rPr lang="en-US" dirty="0"/>
              <a:t>The Redux DevTools interface is organized into several tabs, each offering unique insights into different aspects of the application. These tabs typically include:</a:t>
            </a:r>
          </a:p>
          <a:p>
            <a:endParaRPr lang="en-US" dirty="0"/>
          </a:p>
          <a:p>
            <a:r>
              <a:rPr lang="en-US" dirty="0"/>
              <a:t>Inspector: Displays a detailed view of the current state, allowing developers to inspect the structure and values of the state tree.</a:t>
            </a:r>
          </a:p>
          <a:p>
            <a:endParaRPr lang="en-US" dirty="0"/>
          </a:p>
          <a:p>
            <a:r>
              <a:rPr lang="en-US" dirty="0"/>
              <a:t>State: Provides a chronological history of the application's state, enabling time-travel debugging by allowing developers to revisit different points in the state evolution.</a:t>
            </a:r>
          </a:p>
          <a:p>
            <a:endParaRPr lang="en-US" dirty="0"/>
          </a:p>
          <a:p>
            <a:r>
              <a:rPr lang="en-US" dirty="0"/>
              <a:t>Actions: Presents an action log, showing a sequence of dispatched actions along with their types and payloads. This log is essential for understanding how actions modify the application's state.</a:t>
            </a:r>
          </a:p>
          <a:p>
            <a:endParaRPr lang="en-US" dirty="0"/>
          </a:p>
          <a:p>
            <a:r>
              <a:rPr lang="en-US" dirty="0"/>
              <a:t>Diff: Highlights the differences between consecutive states, making it easier to identify changes caused by specific actions.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19</a:t>
            </a:fld>
            <a:endParaRPr lang="en-US" dirty="0"/>
          </a:p>
        </p:txBody>
      </p:sp>
    </p:spTree>
    <p:extLst>
      <p:ext uri="{BB962C8B-B14F-4D97-AF65-F5344CB8AC3E}">
        <p14:creationId xmlns:p14="http://schemas.microsoft.com/office/powerpoint/2010/main" val="2205123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for Using Redux DevTools</a:t>
            </a:r>
          </a:p>
          <a:p>
            <a:br>
              <a:rPr lang="en-US" dirty="0"/>
            </a:br>
            <a:r>
              <a:rPr lang="en-US" dirty="0"/>
              <a:t>Use the time-travel feature to revisit different states, analyze changes, and pinpoint when and how issues occurred.</a:t>
            </a:r>
          </a:p>
          <a:p>
            <a:endParaRPr lang="en-US" dirty="0"/>
          </a:p>
          <a:p>
            <a:r>
              <a:rPr lang="en-US" dirty="0"/>
              <a:t>Incorporate keyboard shortcuts such as Ctrl + H (toggling the DevTools panel) and Ctrl + ] (moving forward in the action history) to boost your productivity</a:t>
            </a:r>
          </a:p>
          <a:p>
            <a:endParaRPr lang="en-US" dirty="0"/>
          </a:p>
          <a:p>
            <a:r>
              <a:rPr lang="en-US" dirty="0"/>
              <a:t>Use the filtering and search features to quickly locate specific actions, especially in complex applications with extensive action logs</a:t>
            </a:r>
          </a:p>
          <a:p>
            <a:endParaRPr lang="en-US" dirty="0"/>
          </a:p>
          <a:p>
            <a:r>
              <a:rPr lang="en-US" dirty="0"/>
              <a:t>Integrate custom middleware to address specific debugging requirements or integrate Redux DevTools with other tools and libraries used in your project</a:t>
            </a:r>
          </a:p>
          <a:p>
            <a:endParaRPr lang="en-US" dirty="0"/>
          </a:p>
          <a:p>
            <a:r>
              <a:rPr lang="en-US" dirty="0"/>
              <a:t>Leverage the Test tab to experiment with different action sequences, validate existing behavior, and test newly implemented actions and their interactions with the state.</a:t>
            </a:r>
          </a:p>
          <a:p>
            <a:endParaRPr lang="en-US"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20</a:t>
            </a:fld>
            <a:endParaRPr lang="en-US" dirty="0"/>
          </a:p>
        </p:txBody>
      </p:sp>
    </p:spTree>
    <p:extLst>
      <p:ext uri="{BB962C8B-B14F-4D97-AF65-F5344CB8AC3E}">
        <p14:creationId xmlns:p14="http://schemas.microsoft.com/office/powerpoint/2010/main" val="1812341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Debugging techniques</a:t>
            </a:r>
          </a:p>
          <a:p>
            <a:endParaRPr lang="en-IN" dirty="0"/>
          </a:p>
          <a:p>
            <a:r>
              <a:rPr lang="en-US" dirty="0"/>
              <a:t>To set the foundation for debugging in Redux, developers employ various techniques. </a:t>
            </a:r>
          </a:p>
          <a:p>
            <a:endParaRPr lang="en-US" dirty="0"/>
          </a:p>
          <a:p>
            <a:r>
              <a:rPr lang="en-US" dirty="0"/>
              <a:t>These include using console logging to output information at different points in the code, setting breakpoints to pause execution for closer inspection, and inspecting variables to understand their values during runtime.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5</a:t>
            </a:fld>
            <a:endParaRPr lang="en-US" dirty="0"/>
          </a:p>
        </p:txBody>
      </p:sp>
    </p:spTree>
    <p:extLst>
      <p:ext uri="{BB962C8B-B14F-4D97-AF65-F5344CB8AC3E}">
        <p14:creationId xmlns:p14="http://schemas.microsoft.com/office/powerpoint/2010/main" val="880057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 Developer Tools</a:t>
            </a:r>
          </a:p>
          <a:p>
            <a:endParaRPr lang="en-US" dirty="0"/>
          </a:p>
          <a:p>
            <a:r>
              <a:rPr lang="en-US" dirty="0"/>
              <a:t>Purpose: React Developer Tools is a browser extension that is primarily focused on assisting developers in understanding and debugging React components.</a:t>
            </a:r>
          </a:p>
          <a:p>
            <a:r>
              <a:rPr lang="en-US" dirty="0"/>
              <a:t>Functionality: It provides features such as inspecting the component hierarchy, viewing component state and props, tracking component updates, and interacting with the DOM rendered by React components.</a:t>
            </a:r>
          </a:p>
          <a:p>
            <a:r>
              <a:rPr lang="en-US" dirty="0"/>
              <a:t>The tool allows developers to track when components update, helping identify and optimize instances of redundant renders.</a:t>
            </a:r>
          </a:p>
          <a:p>
            <a:r>
              <a:rPr lang="en-US" dirty="0"/>
              <a:t>Use Case: React Developer Tools are beneficial for gaining insights into the structure, behavior, and state of React components within your application. It helps with component-level debugging and optimization.</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6</a:t>
            </a:fld>
            <a:endParaRPr lang="en-US" dirty="0"/>
          </a:p>
        </p:txBody>
      </p:sp>
    </p:spTree>
    <p:extLst>
      <p:ext uri="{BB962C8B-B14F-4D97-AF65-F5344CB8AC3E}">
        <p14:creationId xmlns:p14="http://schemas.microsoft.com/office/powerpoint/2010/main" val="2260311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Redux Debugging tools</a:t>
            </a:r>
          </a:p>
          <a:p>
            <a:r>
              <a:rPr lang="en-US" dirty="0"/>
              <a:t>Redux Debugging Tools are instrumental in diagnosing and resolving issues within applications using the Redux state management library. These tools provide developers with valuable insights into the application's state, actions, and the flow of data, making the debugging process more efficient and effective</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7</a:t>
            </a:fld>
            <a:endParaRPr lang="en-US" dirty="0"/>
          </a:p>
        </p:txBody>
      </p:sp>
    </p:spTree>
    <p:extLst>
      <p:ext uri="{BB962C8B-B14F-4D97-AF65-F5344CB8AC3E}">
        <p14:creationId xmlns:p14="http://schemas.microsoft.com/office/powerpoint/2010/main" val="3263015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Redux Debugging Tools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solidFill>
                  <a:srgbClr val="404040"/>
                </a:solidFill>
                <a:latin typeface="Open Sans" pitchFamily="2" charset="0"/>
              </a:rPr>
              <a:t>The following are the Redux debugging tools:</a:t>
            </a:r>
            <a:br>
              <a:rPr lang="en-US" dirty="0"/>
            </a:br>
            <a:r>
              <a:rPr lang="en-US" dirty="0"/>
              <a:t>Redux DevTools Extension:</a:t>
            </a:r>
          </a:p>
          <a:p>
            <a:r>
              <a:rPr lang="en-US" dirty="0"/>
              <a:t>The Redux DevTools extension is a browser extension compatible with popular browsers like Chrome and Firefox. Displays a chronological log of dispatched actions, including action types and associated payloads.</a:t>
            </a:r>
          </a:p>
          <a:p>
            <a:endParaRPr lang="en-US" dirty="0"/>
          </a:p>
          <a:p>
            <a:r>
              <a:rPr lang="en-US" dirty="0"/>
              <a:t>Redux Logger Middleware:</a:t>
            </a:r>
          </a:p>
          <a:p>
            <a:r>
              <a:rPr lang="en-US" dirty="0"/>
              <a:t>Redux Logger is a middleware that logs actions, previous state, and next state to the console. It is a lightweight alternative to Redux DevTools, offering a simpler logging approach.</a:t>
            </a:r>
          </a:p>
          <a:p>
            <a:endParaRPr lang="en-US" dirty="0"/>
          </a:p>
          <a:p>
            <a:r>
              <a:rPr lang="en-US" dirty="0"/>
              <a:t>React Native Debugger</a:t>
            </a:r>
          </a:p>
          <a:p>
            <a:r>
              <a:rPr lang="en-US" dirty="0"/>
              <a:t>Debugging tool for React Native apps, including those with Redux.</a:t>
            </a:r>
          </a:p>
          <a:p>
            <a:r>
              <a:rPr lang="en-US" dirty="0"/>
              <a:t>Integrates Redux DevTools, allowing state inspection and action replay within the debugger.</a:t>
            </a:r>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8</a:t>
            </a:fld>
            <a:endParaRPr lang="en-US" dirty="0"/>
          </a:p>
        </p:txBody>
      </p:sp>
    </p:spTree>
    <p:extLst>
      <p:ext uri="{BB962C8B-B14F-4D97-AF65-F5344CB8AC3E}">
        <p14:creationId xmlns:p14="http://schemas.microsoft.com/office/powerpoint/2010/main" val="3242750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Redux Debugging Scenario: Unexpected State Changes</a:t>
            </a:r>
          </a:p>
          <a:p>
            <a:endParaRPr lang="en-US" dirty="0"/>
          </a:p>
          <a:p>
            <a:r>
              <a:rPr lang="en-US" dirty="0"/>
              <a:t>Scenario: The application's state is undergoing unexpected modifications, leading to erratic behavior or incorrect rendering.</a:t>
            </a:r>
          </a:p>
          <a:p>
            <a:endParaRPr lang="en-US" dirty="0"/>
          </a:p>
          <a:p>
            <a:r>
              <a:rPr lang="en-US" dirty="0"/>
              <a:t>Debugging Approach:</a:t>
            </a:r>
          </a:p>
          <a:p>
            <a:endParaRPr lang="en-US" dirty="0"/>
          </a:p>
          <a:p>
            <a:r>
              <a:rPr lang="en-US" dirty="0"/>
              <a:t>Use Redux DevTools: Inspect the state history to identify when and how the state changes occur.</a:t>
            </a:r>
          </a:p>
          <a:p>
            <a:r>
              <a:rPr lang="en-US" dirty="0"/>
              <a:t>Check Reducers: Examine the reducers to ensure they handle actions appropriately and update the state as expected.</a:t>
            </a:r>
          </a:p>
          <a:p>
            <a:r>
              <a:rPr lang="en-US" dirty="0"/>
              <a:t>Review Action Creators: Confirm that action creators dispatch actions with the correct types and payloads.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9</a:t>
            </a:fld>
            <a:endParaRPr lang="en-US" dirty="0"/>
          </a:p>
        </p:txBody>
      </p:sp>
    </p:spTree>
    <p:extLst>
      <p:ext uri="{BB962C8B-B14F-4D97-AF65-F5344CB8AC3E}">
        <p14:creationId xmlns:p14="http://schemas.microsoft.com/office/powerpoint/2010/main" val="245567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Action Dispatch Issues:</a:t>
            </a:r>
          </a:p>
          <a:p>
            <a:endParaRPr lang="en-US" dirty="0"/>
          </a:p>
          <a:p>
            <a:r>
              <a:rPr lang="en-US" dirty="0"/>
              <a:t>Scenario: Actions are not being dispatched as expected, resulting in unresponsive components or missing state updates.</a:t>
            </a:r>
          </a:p>
          <a:p>
            <a:endParaRPr lang="en-US" dirty="0"/>
          </a:p>
          <a:p>
            <a:r>
              <a:rPr lang="en-US" dirty="0"/>
              <a:t>Debugging Approach:</a:t>
            </a:r>
          </a:p>
          <a:p>
            <a:endParaRPr lang="en-US" dirty="0"/>
          </a:p>
          <a:p>
            <a:r>
              <a:rPr lang="en-US" dirty="0"/>
              <a:t>Redux DevTools Logging: Review the action log in Redux DevTools to verify whether the expected actions are being dispatched.</a:t>
            </a:r>
          </a:p>
          <a:p>
            <a:r>
              <a:rPr lang="en-US" dirty="0"/>
              <a:t>Middleware Inspection: If middleware is in use, check for middleware-related issues affecting action dispatch.</a:t>
            </a:r>
          </a:p>
          <a:p>
            <a:r>
              <a:rPr lang="en-US" dirty="0"/>
              <a:t>Action Creators Examination: Inspect the action creators to ensure they are being invoked at the appropriate times.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10</a:t>
            </a:fld>
            <a:endParaRPr lang="en-US" dirty="0"/>
          </a:p>
        </p:txBody>
      </p:sp>
    </p:spTree>
    <p:extLst>
      <p:ext uri="{BB962C8B-B14F-4D97-AF65-F5344CB8AC3E}">
        <p14:creationId xmlns:p14="http://schemas.microsoft.com/office/powerpoint/2010/main" val="15947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Asynchronous Operation Challenges:</a:t>
            </a:r>
          </a:p>
          <a:p>
            <a:endParaRPr lang="en-IN" dirty="0"/>
          </a:p>
          <a:p>
            <a:r>
              <a:rPr lang="en-IN" dirty="0"/>
              <a:t>Scenario: Issues arise when managing asynchronous operations, such as data fetching or API calls, using middleware like Redux Thunk or Redux Saga.</a:t>
            </a:r>
          </a:p>
          <a:p>
            <a:endParaRPr lang="en-IN" dirty="0"/>
          </a:p>
          <a:p>
            <a:r>
              <a:rPr lang="en-IN" dirty="0"/>
              <a:t>Debugging Approach:</a:t>
            </a:r>
          </a:p>
          <a:p>
            <a:endParaRPr lang="en-IN" dirty="0"/>
          </a:p>
          <a:p>
            <a:r>
              <a:rPr lang="en-IN" dirty="0"/>
              <a:t>Middleware Logs: Check the middleware logs to trace the flow of asynchronous actions and identify any errors.</a:t>
            </a:r>
          </a:p>
          <a:p>
            <a:r>
              <a:rPr lang="en-IN" dirty="0"/>
              <a:t>Redux Saga Dev tools: </a:t>
            </a:r>
            <a:r>
              <a:rPr lang="en-US" dirty="0"/>
              <a:t>Extension which provides a debugger for Redux Saga to visualize the execution flow and pinpoint issues.</a:t>
            </a:r>
            <a:endParaRPr lang="en-IN" dirty="0"/>
          </a:p>
          <a:p>
            <a:r>
              <a:rPr lang="en-IN" dirty="0"/>
              <a:t>Error Handling: Ensure proper error handling in asynchronous operations to prevent unhandled exceptions.</a:t>
            </a:r>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11</a:t>
            </a:fld>
            <a:endParaRPr lang="en-US" dirty="0"/>
          </a:p>
        </p:txBody>
      </p:sp>
    </p:spTree>
    <p:extLst>
      <p:ext uri="{BB962C8B-B14F-4D97-AF65-F5344CB8AC3E}">
        <p14:creationId xmlns:p14="http://schemas.microsoft.com/office/powerpoint/2010/main" val="380151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Introduction to Redux Dev Tools</a:t>
            </a:r>
            <a:endParaRPr lang="en-US" dirty="0"/>
          </a:p>
          <a:p>
            <a:r>
              <a:rPr lang="en-US" dirty="0"/>
              <a:t>It provides a graphical user interface that allows developers to gain insights into the inner workings of their Redux applications.</a:t>
            </a:r>
          </a:p>
          <a:p>
            <a:endParaRPr lang="en-US" dirty="0"/>
          </a:p>
          <a:p>
            <a:r>
              <a:rPr lang="en-US" dirty="0"/>
              <a:t>Key Features:</a:t>
            </a:r>
          </a:p>
          <a:p>
            <a:r>
              <a:rPr lang="en-US" dirty="0"/>
              <a:t>1. Time-Travel Debugging:</a:t>
            </a:r>
          </a:p>
          <a:p>
            <a:r>
              <a:rPr lang="en-US" dirty="0"/>
              <a:t>Redux DevTools introduces the groundbreaking concept of time-travel debugging. This feature allows developers to move backward and forward in the application's state history. It significantly aids in understanding how the state evolves, making it invaluable for diagnosing issues and reproducing bugs.</a:t>
            </a:r>
          </a:p>
          <a:p>
            <a:endParaRPr lang="en-US" dirty="0"/>
          </a:p>
          <a:p>
            <a:r>
              <a:rPr lang="en-US" dirty="0"/>
              <a:t>2. Action Replay:</a:t>
            </a:r>
          </a:p>
          <a:p>
            <a:r>
              <a:rPr lang="en-US" dirty="0"/>
              <a:t>Action replay is a powerful capability that enables developers to re-dispatch actions. This feature is beneficial for experimenting with different scenarios, observing the impact on the application state, and validating changes in real time. It enhances the interactive and iterative nature of the debugging process.</a:t>
            </a:r>
          </a:p>
          <a:p>
            <a:endParaRPr lang="en-US" dirty="0"/>
          </a:p>
          <a:p>
            <a:endParaRPr lang="en-IN" dirty="0"/>
          </a:p>
        </p:txBody>
      </p:sp>
      <p:sp>
        <p:nvSpPr>
          <p:cNvPr id="4" name="Slide Number Placeholder 3"/>
          <p:cNvSpPr>
            <a:spLocks noGrp="1"/>
          </p:cNvSpPr>
          <p:nvPr>
            <p:ph type="sldNum" sz="quarter" idx="5"/>
          </p:nvPr>
        </p:nvSpPr>
        <p:spPr/>
        <p:txBody>
          <a:bodyPr/>
          <a:lstStyle/>
          <a:p>
            <a:fld id="{0AC900C1-7326-4B4D-9C4E-22E7230B62CC}" type="slidenum">
              <a:rPr lang="en-US" smtClean="0"/>
              <a:t>17</a:t>
            </a:fld>
            <a:endParaRPr lang="en-US" dirty="0"/>
          </a:p>
        </p:txBody>
      </p:sp>
    </p:spTree>
    <p:extLst>
      <p:ext uri="{BB962C8B-B14F-4D97-AF65-F5344CB8AC3E}">
        <p14:creationId xmlns:p14="http://schemas.microsoft.com/office/powerpoint/2010/main" val="20435532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Nam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9068168-3054-CF04-A164-68578FE470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8" name="Google Shape;24;p23">
            <a:extLst>
              <a:ext uri="{FF2B5EF4-FFF2-40B4-BE49-F238E27FC236}">
                <a16:creationId xmlns:a16="http://schemas.microsoft.com/office/drawing/2014/main" id="{CE57947D-DBAC-21DB-73BE-F78F1726973A}"/>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91628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preserve="1" userDrawn="1">
  <p:cSld name="Content Slide">
    <p:spTree>
      <p:nvGrpSpPr>
        <p:cNvPr id="1" name="Shape 59"/>
        <p:cNvGrpSpPr/>
        <p:nvPr/>
      </p:nvGrpSpPr>
      <p:grpSpPr>
        <a:xfrm>
          <a:off x="0" y="0"/>
          <a:ext cx="0" cy="0"/>
          <a:chOff x="0" y="0"/>
          <a:chExt cx="0" cy="0"/>
        </a:xfrm>
      </p:grpSpPr>
      <p:pic>
        <p:nvPicPr>
          <p:cNvPr id="60" name="Google Shape;60;p29"/>
          <p:cNvPicPr preferRelativeResize="0"/>
          <p:nvPr/>
        </p:nvPicPr>
        <p:blipFill>
          <a:blip r:embed="rId2"/>
          <a:srcRect/>
          <a:stretch/>
        </p:blipFill>
        <p:spPr>
          <a:xfrm>
            <a:off x="0" y="0"/>
            <a:ext cx="16255999" cy="9143999"/>
          </a:xfrm>
          <a:prstGeom prst="rect">
            <a:avLst/>
          </a:prstGeom>
          <a:noFill/>
          <a:ln>
            <a:noFill/>
          </a:ln>
        </p:spPr>
      </p:pic>
      <p:sp>
        <p:nvSpPr>
          <p:cNvPr id="2" name="Google Shape;29;p24">
            <a:extLst>
              <a:ext uri="{FF2B5EF4-FFF2-40B4-BE49-F238E27FC236}">
                <a16:creationId xmlns:a16="http://schemas.microsoft.com/office/drawing/2014/main" id="{9DE67C09-DDD5-F518-3695-E699DFE5CC4F}"/>
              </a:ext>
            </a:extLst>
          </p:cNvPr>
          <p:cNvSpPr txBox="1">
            <a:spLocks noGrp="1"/>
          </p:cNvSpPr>
          <p:nvPr>
            <p:ph type="body" idx="1"/>
          </p:nvPr>
        </p:nvSpPr>
        <p:spPr>
          <a:xfrm>
            <a:off x="1291858" y="2603120"/>
            <a:ext cx="13696998" cy="5527418"/>
          </a:xfrm>
          <a:prstGeom prst="rect">
            <a:avLst/>
          </a:prstGeom>
          <a:noFill/>
          <a:ln>
            <a:noFill/>
          </a:ln>
        </p:spPr>
        <p:txBody>
          <a:bodyPr spcFirstLastPara="1" wrap="square" lIns="91425" tIns="0" rIns="91425" bIns="0" anchor="t" anchorCtr="0">
            <a:normAutofit/>
          </a:bodyPr>
          <a:lstStyle>
            <a:lvl1pPr marL="0" indent="0">
              <a:spcBef>
                <a:spcPts val="0"/>
              </a:spcBef>
              <a:buNone/>
              <a:defRPr sz="2200" dirty="0">
                <a:solidFill>
                  <a:schemeClr val="tx1">
                    <a:lumMod val="75000"/>
                    <a:lumOff val="25000"/>
                  </a:schemeClr>
                </a:solidFill>
                <a:latin typeface="Open Sans"/>
                <a:ea typeface="Open Sans"/>
                <a:cs typeface="Open Sans"/>
              </a:defRPr>
            </a:lvl1pPr>
          </a:lstStyle>
          <a:p>
            <a:pPr marL="342900" lvl="0" indent="-342900" algn="ctr">
              <a:lnSpc>
                <a:spcPct val="115000"/>
              </a:lnSpc>
            </a:pPr>
            <a:endParaRPr/>
          </a:p>
        </p:txBody>
      </p:sp>
      <p:sp>
        <p:nvSpPr>
          <p:cNvPr id="3" name="Google Shape;73;p29">
            <a:extLst>
              <a:ext uri="{FF2B5EF4-FFF2-40B4-BE49-F238E27FC236}">
                <a16:creationId xmlns:a16="http://schemas.microsoft.com/office/drawing/2014/main" id="{38354FE8-D9C0-5D1E-6102-5F329424ACA2}"/>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pic>
        <p:nvPicPr>
          <p:cNvPr id="4" name="Picture 3" descr="A picture containing colorfulness, pattern, rectangle, screenshot&#10;&#10;Description automatically generated">
            <a:extLst>
              <a:ext uri="{FF2B5EF4-FFF2-40B4-BE49-F238E27FC236}">
                <a16:creationId xmlns:a16="http://schemas.microsoft.com/office/drawing/2014/main" id="{E2A3B44F-361D-277C-1049-456D3197569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913238"/>
            <a:ext cx="1219478" cy="7291461"/>
          </a:xfrm>
          <a:prstGeom prst="rect">
            <a:avLst/>
          </a:prstGeom>
        </p:spPr>
      </p:pic>
      <p:sp>
        <p:nvSpPr>
          <p:cNvPr id="5" name="Google Shape;62;p29">
            <a:extLst>
              <a:ext uri="{FF2B5EF4-FFF2-40B4-BE49-F238E27FC236}">
                <a16:creationId xmlns:a16="http://schemas.microsoft.com/office/drawing/2014/main" id="{AB337D6E-8449-CC57-E216-03FFF7FCAE69}"/>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972632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_Content_Slide">
    <p:spTree>
      <p:nvGrpSpPr>
        <p:cNvPr id="1" name=""/>
        <p:cNvGrpSpPr/>
        <p:nvPr/>
      </p:nvGrpSpPr>
      <p:grpSpPr>
        <a:xfrm>
          <a:off x="0" y="0"/>
          <a:ext cx="0" cy="0"/>
          <a:chOff x="0" y="0"/>
          <a:chExt cx="0" cy="0"/>
        </a:xfrm>
      </p:grpSpPr>
      <p:pic>
        <p:nvPicPr>
          <p:cNvPr id="3" name="Google Shape;60;p29">
            <a:extLst>
              <a:ext uri="{FF2B5EF4-FFF2-40B4-BE49-F238E27FC236}">
                <a16:creationId xmlns:a16="http://schemas.microsoft.com/office/drawing/2014/main" id="{F32A8D92-D03F-CBD0-6218-23FF67B0B49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15" name="Google Shape;73;p29">
            <a:extLst>
              <a:ext uri="{FF2B5EF4-FFF2-40B4-BE49-F238E27FC236}">
                <a16:creationId xmlns:a16="http://schemas.microsoft.com/office/drawing/2014/main" id="{E6FEAC37-04A1-A80A-3380-E02111EDE62B}"/>
              </a:ext>
            </a:extLst>
          </p:cNvPr>
          <p:cNvSpPr txBox="1">
            <a:spLocks noGrp="1"/>
          </p:cNvSpPr>
          <p:nvPr>
            <p:ph type="body" idx="10"/>
          </p:nvPr>
        </p:nvSpPr>
        <p:spPr>
          <a:xfrm>
            <a:off x="1291857" y="1512833"/>
            <a:ext cx="13696999"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pic>
        <p:nvPicPr>
          <p:cNvPr id="2" name="Picture 1" descr="A picture containing colorfulness, pattern, rectangle, screenshot&#10;&#10;Description automatically generated">
            <a:extLst>
              <a:ext uri="{FF2B5EF4-FFF2-40B4-BE49-F238E27FC236}">
                <a16:creationId xmlns:a16="http://schemas.microsoft.com/office/drawing/2014/main" id="{CE904573-2F71-0E73-120D-C3CFB365E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66008" y="897196"/>
            <a:ext cx="1219478" cy="7291461"/>
          </a:xfrm>
          <a:prstGeom prst="rect">
            <a:avLst/>
          </a:prstGeom>
        </p:spPr>
      </p:pic>
      <p:sp>
        <p:nvSpPr>
          <p:cNvPr id="6" name="Text Placeholder 4">
            <a:extLst>
              <a:ext uri="{FF2B5EF4-FFF2-40B4-BE49-F238E27FC236}">
                <a16:creationId xmlns:a16="http://schemas.microsoft.com/office/drawing/2014/main" id="{F3E84CA6-4EC8-7CAF-7B14-1E891A95D9DF}"/>
              </a:ext>
            </a:extLst>
          </p:cNvPr>
          <p:cNvSpPr>
            <a:spLocks noGrp="1"/>
          </p:cNvSpPr>
          <p:nvPr>
            <p:ph type="body" sz="quarter" idx="13"/>
          </p:nvPr>
        </p:nvSpPr>
        <p:spPr>
          <a:xfrm>
            <a:off x="1285825" y="2612636"/>
            <a:ext cx="13697000" cy="5517901"/>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
        <p:nvSpPr>
          <p:cNvPr id="7" name="Google Shape;62;p29">
            <a:extLst>
              <a:ext uri="{FF2B5EF4-FFF2-40B4-BE49-F238E27FC236}">
                <a16:creationId xmlns:a16="http://schemas.microsoft.com/office/drawing/2014/main" id="{AC975B08-1151-8CCE-4012-72257845E88A}"/>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4763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Knowledge Check " preserve="1">
  <p:cSld name="Knowledge Check ">
    <p:spTree>
      <p:nvGrpSpPr>
        <p:cNvPr id="1" name="Shape 74"/>
        <p:cNvGrpSpPr/>
        <p:nvPr/>
      </p:nvGrpSpPr>
      <p:grpSpPr>
        <a:xfrm>
          <a:off x="0" y="0"/>
          <a:ext cx="0" cy="0"/>
          <a:chOff x="0" y="0"/>
          <a:chExt cx="0" cy="0"/>
        </a:xfrm>
      </p:grpSpPr>
      <p:pic>
        <p:nvPicPr>
          <p:cNvPr id="2" name="Google Shape;75;p30">
            <a:extLst>
              <a:ext uri="{FF2B5EF4-FFF2-40B4-BE49-F238E27FC236}">
                <a16:creationId xmlns:a16="http://schemas.microsoft.com/office/drawing/2014/main" id="{DBF002C0-AEB4-C534-B92D-91D67E6C1306}"/>
              </a:ext>
            </a:extLst>
          </p:cNvPr>
          <p:cNvPicPr preferRelativeResize="0"/>
          <p:nvPr userDrawn="1"/>
        </p:nvPicPr>
        <p:blipFill>
          <a:blip r:embed="rId2"/>
          <a:srcRect/>
          <a:stretch/>
        </p:blipFill>
        <p:spPr>
          <a:xfrm>
            <a:off x="0" y="0"/>
            <a:ext cx="16255998" cy="9143998"/>
          </a:xfrm>
          <a:prstGeom prst="rect">
            <a:avLst/>
          </a:prstGeom>
          <a:noFill/>
          <a:ln>
            <a:noFill/>
          </a:ln>
        </p:spPr>
      </p:pic>
      <p:pic>
        <p:nvPicPr>
          <p:cNvPr id="4" name="Picture 3" descr="A picture containing arrow&#10;&#10;Description automatically generated">
            <a:extLst>
              <a:ext uri="{FF2B5EF4-FFF2-40B4-BE49-F238E27FC236}">
                <a16:creationId xmlns:a16="http://schemas.microsoft.com/office/drawing/2014/main" id="{72D68FFF-4E46-2E6B-67FA-3692374CF001}"/>
              </a:ext>
            </a:extLst>
          </p:cNvPr>
          <p:cNvPicPr>
            <a:picLocks noChangeAspect="1"/>
          </p:cNvPicPr>
          <p:nvPr userDrawn="1"/>
        </p:nvPicPr>
        <p:blipFill>
          <a:blip r:embed="rId3"/>
          <a:stretch>
            <a:fillRect/>
          </a:stretch>
        </p:blipFill>
        <p:spPr>
          <a:xfrm>
            <a:off x="0" y="0"/>
            <a:ext cx="16256000" cy="9144000"/>
          </a:xfrm>
          <a:prstGeom prst="rect">
            <a:avLst/>
          </a:prstGeom>
        </p:spPr>
      </p:pic>
      <p:sp>
        <p:nvSpPr>
          <p:cNvPr id="3" name="Google Shape;77;p30">
            <a:extLst>
              <a:ext uri="{FF2B5EF4-FFF2-40B4-BE49-F238E27FC236}">
                <a16:creationId xmlns:a16="http://schemas.microsoft.com/office/drawing/2014/main" id="{6A084776-D363-88F2-5A8F-FF2A63DFFD9D}"/>
              </a:ext>
            </a:extLst>
          </p:cNvPr>
          <p:cNvSpPr/>
          <p:nvPr userDrawn="1"/>
        </p:nvSpPr>
        <p:spPr>
          <a:xfrm>
            <a:off x="8955907" y="4310390"/>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panose="020B0604020202020204" pitchFamily="34" charset="0"/>
              <a:buNone/>
            </a:pPr>
            <a:r>
              <a:rPr lang="en-US" sz="2800" b="1" i="0" u="none" strike="noStrike" cap="none" dirty="0">
                <a:solidFill>
                  <a:schemeClr val="tx1">
                    <a:lumMod val="75000"/>
                    <a:lumOff val="25000"/>
                  </a:schemeClr>
                </a:solidFill>
                <a:latin typeface="Open Sans"/>
                <a:ea typeface="Open Sans"/>
                <a:cs typeface="Open Sans"/>
                <a:sym typeface="Open Sans"/>
              </a:rPr>
              <a:t>Knowledge Check</a:t>
            </a:r>
            <a:endParaRPr sz="1400" b="0" i="0" u="none" strike="noStrike" cap="none" dirty="0">
              <a:solidFill>
                <a:schemeClr val="tx1">
                  <a:lumMod val="75000"/>
                  <a:lumOff val="25000"/>
                </a:schemeClr>
              </a:solidFill>
              <a:latin typeface="Arial"/>
              <a:ea typeface="Arial"/>
              <a:cs typeface="Arial"/>
              <a:sym typeface="Arial"/>
            </a:endParaRPr>
          </a:p>
        </p:txBody>
      </p:sp>
    </p:spTree>
    <p:extLst>
      <p:ext uri="{BB962C8B-B14F-4D97-AF65-F5344CB8AC3E}">
        <p14:creationId xmlns:p14="http://schemas.microsoft.com/office/powerpoint/2010/main" val="1057809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CCF119B-BE71-CB96-2E2D-4D70E3379D0F}"/>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Box">
            <a:extLst>
              <a:ext uri="{FF2B5EF4-FFF2-40B4-BE49-F238E27FC236}">
                <a16:creationId xmlns:a16="http://schemas.microsoft.com/office/drawing/2014/main" id="{E7B51B66-9EEF-5EF8-EAC3-1AA2FA35C688}"/>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KT_Text">
            <a:extLst>
              <a:ext uri="{FF2B5EF4-FFF2-40B4-BE49-F238E27FC236}">
                <a16:creationId xmlns:a16="http://schemas.microsoft.com/office/drawing/2014/main" id="{9E09D2CD-8815-6873-76A0-750613A9B008}"/>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6" name="Rec_Box">
            <a:extLst>
              <a:ext uri="{FF2B5EF4-FFF2-40B4-BE49-F238E27FC236}">
                <a16:creationId xmlns:a16="http://schemas.microsoft.com/office/drawing/2014/main" id="{0E9A9157-9B5D-B020-50FD-5C124440F36A}"/>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
            <a:extLst>
              <a:ext uri="{FF2B5EF4-FFF2-40B4-BE49-F238E27FC236}">
                <a16:creationId xmlns:a16="http://schemas.microsoft.com/office/drawing/2014/main" id="{FDF40B25-39B3-30ED-29BE-9F1AD527FCE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8" name="Opt_A">
            <a:extLst>
              <a:ext uri="{FF2B5EF4-FFF2-40B4-BE49-F238E27FC236}">
                <a16:creationId xmlns:a16="http://schemas.microsoft.com/office/drawing/2014/main" id="{2FFD20E1-904E-7B1C-E7A2-1A99877EE0D7}"/>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
            <a:extLst>
              <a:ext uri="{FF2B5EF4-FFF2-40B4-BE49-F238E27FC236}">
                <a16:creationId xmlns:a16="http://schemas.microsoft.com/office/drawing/2014/main" id="{DB253624-90B8-4C2B-CA21-11904E51AA4D}"/>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0" name="Opt_B">
            <a:extLst>
              <a:ext uri="{FF2B5EF4-FFF2-40B4-BE49-F238E27FC236}">
                <a16:creationId xmlns:a16="http://schemas.microsoft.com/office/drawing/2014/main" id="{497E5D63-1C02-9A8F-6921-B4CF2B94E4A1}"/>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1" name="C">
            <a:extLst>
              <a:ext uri="{FF2B5EF4-FFF2-40B4-BE49-F238E27FC236}">
                <a16:creationId xmlns:a16="http://schemas.microsoft.com/office/drawing/2014/main" id="{92E01BA2-8854-8B22-5E3B-BD48CB6419FD}"/>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2" name="Opt_C">
            <a:extLst>
              <a:ext uri="{FF2B5EF4-FFF2-40B4-BE49-F238E27FC236}">
                <a16:creationId xmlns:a16="http://schemas.microsoft.com/office/drawing/2014/main" id="{231483CE-CEF9-6644-5D62-34D212C6AC67}"/>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D">
            <a:extLst>
              <a:ext uri="{FF2B5EF4-FFF2-40B4-BE49-F238E27FC236}">
                <a16:creationId xmlns:a16="http://schemas.microsoft.com/office/drawing/2014/main" id="{29F7EC89-820C-671D-8F62-46D0543D5E13}"/>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4" name="Opt_D">
            <a:extLst>
              <a:ext uri="{FF2B5EF4-FFF2-40B4-BE49-F238E27FC236}">
                <a16:creationId xmlns:a16="http://schemas.microsoft.com/office/drawing/2014/main" id="{D10DFBE0-864B-7031-13FD-BF42F6452ABB}"/>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Q">
            <a:extLst>
              <a:ext uri="{FF2B5EF4-FFF2-40B4-BE49-F238E27FC236}">
                <a16:creationId xmlns:a16="http://schemas.microsoft.com/office/drawing/2014/main" id="{48CDC350-FF9D-82C7-1731-756BBBD2CE0D}"/>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 name="Q_No">
            <a:extLst>
              <a:ext uri="{FF2B5EF4-FFF2-40B4-BE49-F238E27FC236}">
                <a16:creationId xmlns:a16="http://schemas.microsoft.com/office/drawing/2014/main" id="{60E48CF6-ADFB-CA4C-5E8B-AE3CD5F217B1}"/>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1585081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es_Ans_IS">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EF08981F-95F3-6867-209A-E2A49BEB7AC3}"/>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C5585E79-E8D7-0597-1980-9449B5FE0292}"/>
              </a:ext>
            </a:extLst>
          </p:cNvPr>
          <p:cNvSpPr txBox="1"/>
          <p:nvPr userDrawn="1"/>
        </p:nvSpPr>
        <p:spPr>
          <a:xfrm>
            <a:off x="670034" y="7369706"/>
            <a:ext cx="2749059"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is</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55D1669A-D9BB-F86C-6916-C74581CEC093}"/>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25B26E89-236B-925D-2F8A-FDAD4518B1D0}"/>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FE57084E-D5CD-4D1D-AD6B-B0A29FBA4D52}"/>
              </a:ext>
            </a:extLst>
          </p:cNvPr>
          <p:cNvSpPr>
            <a:spLocks noGrp="1"/>
          </p:cNvSpPr>
          <p:nvPr>
            <p:ph type="body" sz="quarter" idx="18" hasCustomPrompt="1"/>
          </p:nvPr>
        </p:nvSpPr>
        <p:spPr>
          <a:xfrm>
            <a:off x="3251201" y="7277661"/>
            <a:ext cx="8834438"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7CBBC3EA-7B88-E6C6-BE6B-D41D2C647AAB}"/>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CDEDD483-9F61-36CD-8536-63FB8C1D1DC9}"/>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BA405B45-EFAB-0D57-ADA9-DD1F4FD2F9B7}"/>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C6D60610-3ED0-B3DE-F0C6-1E2E0C6FC1CE}"/>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
            <a:extLst>
              <a:ext uri="{FF2B5EF4-FFF2-40B4-BE49-F238E27FC236}">
                <a16:creationId xmlns:a16="http://schemas.microsoft.com/office/drawing/2014/main" id="{C6A04807-31DA-6E4E-AAB1-C5EB073355C4}"/>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6" name="C">
            <a:extLst>
              <a:ext uri="{FF2B5EF4-FFF2-40B4-BE49-F238E27FC236}">
                <a16:creationId xmlns:a16="http://schemas.microsoft.com/office/drawing/2014/main" id="{19EED400-005F-8BFC-0381-17F5410E8424}"/>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4" name="B">
            <a:extLst>
              <a:ext uri="{FF2B5EF4-FFF2-40B4-BE49-F238E27FC236}">
                <a16:creationId xmlns:a16="http://schemas.microsoft.com/office/drawing/2014/main" id="{21CD75C6-F639-739D-B089-020EF5CBFA3A}"/>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2" name="A">
            <a:extLst>
              <a:ext uri="{FF2B5EF4-FFF2-40B4-BE49-F238E27FC236}">
                <a16:creationId xmlns:a16="http://schemas.microsoft.com/office/drawing/2014/main" id="{76DB4DA8-CC10-506C-D27B-9B1CE227D9B0}"/>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9" name="Opt_D">
            <a:extLst>
              <a:ext uri="{FF2B5EF4-FFF2-40B4-BE49-F238E27FC236}">
                <a16:creationId xmlns:a16="http://schemas.microsoft.com/office/drawing/2014/main" id="{F320B7DB-043B-B1AC-2976-FCB6609BE238}"/>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7" name="Opt_C">
            <a:extLst>
              <a:ext uri="{FF2B5EF4-FFF2-40B4-BE49-F238E27FC236}">
                <a16:creationId xmlns:a16="http://schemas.microsoft.com/office/drawing/2014/main" id="{DF544E43-096D-AD15-9CFA-70A320AE0272}"/>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5" name="Opt_B">
            <a:extLst>
              <a:ext uri="{FF2B5EF4-FFF2-40B4-BE49-F238E27FC236}">
                <a16:creationId xmlns:a16="http://schemas.microsoft.com/office/drawing/2014/main" id="{0969321A-3DCC-F52F-8C1B-6E04397531A7}"/>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3" name="Opt_A">
            <a:extLst>
              <a:ext uri="{FF2B5EF4-FFF2-40B4-BE49-F238E27FC236}">
                <a16:creationId xmlns:a16="http://schemas.microsoft.com/office/drawing/2014/main" id="{5A890064-C69C-0664-8FC1-9D4423FC9A3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0" name="Q">
            <a:extLst>
              <a:ext uri="{FF2B5EF4-FFF2-40B4-BE49-F238E27FC236}">
                <a16:creationId xmlns:a16="http://schemas.microsoft.com/office/drawing/2014/main" id="{F963B27F-8F18-67BB-B561-399E9B718B77}"/>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56C84790-83B0-039F-DB11-90A54FCA41D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43145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es_Ans_Are">
    <p:spTree>
      <p:nvGrpSpPr>
        <p:cNvPr id="1" name=""/>
        <p:cNvGrpSpPr/>
        <p:nvPr/>
      </p:nvGrpSpPr>
      <p:grpSpPr>
        <a:xfrm>
          <a:off x="0" y="0"/>
          <a:ext cx="0" cy="0"/>
          <a:chOff x="0" y="0"/>
          <a:chExt cx="0" cy="0"/>
        </a:xfrm>
      </p:grpSpPr>
      <p:pic>
        <p:nvPicPr>
          <p:cNvPr id="3" name="BG">
            <a:extLst>
              <a:ext uri="{FF2B5EF4-FFF2-40B4-BE49-F238E27FC236}">
                <a16:creationId xmlns:a16="http://schemas.microsoft.com/office/drawing/2014/main" id="{2F8347C9-CC7D-0DF8-C02A-47B5723D8572}"/>
              </a:ext>
            </a:extLst>
          </p:cNvPr>
          <p:cNvPicPr preferRelativeResize="0"/>
          <p:nvPr userDrawn="1"/>
        </p:nvPicPr>
        <p:blipFill>
          <a:blip r:embed="rId2"/>
          <a:srcRect/>
          <a:stretch/>
        </p:blipFill>
        <p:spPr>
          <a:xfrm>
            <a:off x="1" y="1"/>
            <a:ext cx="16255999" cy="9143999"/>
          </a:xfrm>
          <a:prstGeom prst="rect">
            <a:avLst/>
          </a:prstGeom>
          <a:noFill/>
          <a:ln>
            <a:noFill/>
          </a:ln>
        </p:spPr>
      </p:pic>
      <p:sp>
        <p:nvSpPr>
          <p:cNvPr id="4" name="C_Ans">
            <a:extLst>
              <a:ext uri="{FF2B5EF4-FFF2-40B4-BE49-F238E27FC236}">
                <a16:creationId xmlns:a16="http://schemas.microsoft.com/office/drawing/2014/main" id="{06DF12F7-7FC3-A6A0-1F9D-2B31AAB76C62}"/>
              </a:ext>
            </a:extLst>
          </p:cNvPr>
          <p:cNvSpPr txBox="1"/>
          <p:nvPr userDrawn="1"/>
        </p:nvSpPr>
        <p:spPr>
          <a:xfrm>
            <a:off x="670034" y="7369706"/>
            <a:ext cx="2913425"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3F3F3F"/>
                </a:solidFill>
                <a:latin typeface="Open Sans"/>
                <a:ea typeface="Open Sans"/>
                <a:cs typeface="Open Sans"/>
                <a:sym typeface="Open Sans"/>
              </a:rPr>
              <a:t>The correct answer are</a:t>
            </a:r>
            <a:endParaRPr sz="1400" b="0" i="0" u="none" strike="noStrike" cap="none" dirty="0">
              <a:solidFill>
                <a:srgbClr val="000000"/>
              </a:solidFill>
              <a:latin typeface="Open Sans"/>
              <a:ea typeface="Open Sans"/>
              <a:cs typeface="Open Sans"/>
              <a:sym typeface="Open Sans"/>
            </a:endParaRPr>
          </a:p>
        </p:txBody>
      </p:sp>
      <p:cxnSp>
        <p:nvCxnSpPr>
          <p:cNvPr id="5" name="Ans_Line_2">
            <a:extLst>
              <a:ext uri="{FF2B5EF4-FFF2-40B4-BE49-F238E27FC236}">
                <a16:creationId xmlns:a16="http://schemas.microsoft.com/office/drawing/2014/main" id="{B75A6E75-5672-578C-B075-BA07AABDEC08}"/>
              </a:ext>
            </a:extLst>
          </p:cNvPr>
          <p:cNvCxnSpPr/>
          <p:nvPr userDrawn="1"/>
        </p:nvCxnSpPr>
        <p:spPr>
          <a:xfrm>
            <a:off x="670034" y="7854368"/>
            <a:ext cx="13167360" cy="0"/>
          </a:xfrm>
          <a:prstGeom prst="straightConnector1">
            <a:avLst/>
          </a:prstGeom>
          <a:noFill/>
          <a:ln w="9525" cap="flat" cmpd="sng">
            <a:solidFill>
              <a:schemeClr val="dk1"/>
            </a:solidFill>
            <a:prstDash val="solid"/>
            <a:round/>
            <a:headEnd type="none" w="sm" len="sm"/>
            <a:tailEnd type="none" w="sm" len="sm"/>
          </a:ln>
        </p:spPr>
      </p:cxnSp>
      <p:cxnSp>
        <p:nvCxnSpPr>
          <p:cNvPr id="6" name="Ans_Line">
            <a:extLst>
              <a:ext uri="{FF2B5EF4-FFF2-40B4-BE49-F238E27FC236}">
                <a16:creationId xmlns:a16="http://schemas.microsoft.com/office/drawing/2014/main" id="{B67B1844-0936-2346-DC2D-072812F8FF82}"/>
              </a:ext>
            </a:extLst>
          </p:cNvPr>
          <p:cNvCxnSpPr/>
          <p:nvPr userDrawn="1"/>
        </p:nvCxnSpPr>
        <p:spPr>
          <a:xfrm>
            <a:off x="649436" y="7265358"/>
            <a:ext cx="13167360" cy="0"/>
          </a:xfrm>
          <a:prstGeom prst="straightConnector1">
            <a:avLst/>
          </a:prstGeom>
          <a:noFill/>
          <a:ln w="9525" cap="flat" cmpd="sng">
            <a:solidFill>
              <a:schemeClr val="dk1"/>
            </a:solidFill>
            <a:prstDash val="solid"/>
            <a:round/>
            <a:headEnd type="none" w="sm" len="sm"/>
            <a:tailEnd type="none" w="sm" len="sm"/>
          </a:ln>
        </p:spPr>
      </p:cxnSp>
      <p:sp>
        <p:nvSpPr>
          <p:cNvPr id="7" name="Ans_text">
            <a:extLst>
              <a:ext uri="{FF2B5EF4-FFF2-40B4-BE49-F238E27FC236}">
                <a16:creationId xmlns:a16="http://schemas.microsoft.com/office/drawing/2014/main" id="{505D6B31-CF67-8AE8-6D6C-1AE10E434FE3}"/>
              </a:ext>
            </a:extLst>
          </p:cNvPr>
          <p:cNvSpPr>
            <a:spLocks noGrp="1"/>
          </p:cNvSpPr>
          <p:nvPr>
            <p:ph type="body" sz="quarter" idx="18" hasCustomPrompt="1"/>
          </p:nvPr>
        </p:nvSpPr>
        <p:spPr>
          <a:xfrm>
            <a:off x="3484605" y="7277661"/>
            <a:ext cx="8601033" cy="584200"/>
          </a:xfrm>
        </p:spPr>
        <p:txBody>
          <a:bodyPr anchor="ctr">
            <a:normAutofit/>
          </a:bodyPr>
          <a:lstStyle>
            <a:lvl1pPr marL="0" indent="0">
              <a:spcBef>
                <a:spcPts val="0"/>
              </a:spcBef>
              <a:buNone/>
              <a:defRPr sz="2000" b="1">
                <a:solidFill>
                  <a:srgbClr val="024F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8" name="Ans_Desc_Text_Box">
            <a:extLst>
              <a:ext uri="{FF2B5EF4-FFF2-40B4-BE49-F238E27FC236}">
                <a16:creationId xmlns:a16="http://schemas.microsoft.com/office/drawing/2014/main" id="{2AA669A4-854E-BC52-A6EB-CEC258CCD135}"/>
              </a:ext>
            </a:extLst>
          </p:cNvPr>
          <p:cNvSpPr>
            <a:spLocks noGrp="1"/>
          </p:cNvSpPr>
          <p:nvPr>
            <p:ph type="body" sz="quarter" idx="16" hasCustomPrompt="1"/>
          </p:nvPr>
        </p:nvSpPr>
        <p:spPr>
          <a:xfrm>
            <a:off x="669925" y="7935913"/>
            <a:ext cx="13095288" cy="1004887"/>
          </a:xfrm>
        </p:spPr>
        <p:txBody>
          <a:bodyPr>
            <a:normAutofit/>
          </a:bodyPr>
          <a:lstStyle>
            <a:lvl1pPr marL="0" indent="0">
              <a:spcBef>
                <a:spcPts val="0"/>
              </a:spcBef>
              <a:buNone/>
              <a:defRPr sz="2000" b="1"/>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9" name="Box">
            <a:extLst>
              <a:ext uri="{FF2B5EF4-FFF2-40B4-BE49-F238E27FC236}">
                <a16:creationId xmlns:a16="http://schemas.microsoft.com/office/drawing/2014/main" id="{4ADF7E3A-81A0-2B00-A3DE-320BBA3EAADC}"/>
              </a:ext>
            </a:extLst>
          </p:cNvPr>
          <p:cNvSpPr/>
          <p:nvPr userDrawn="1"/>
        </p:nvSpPr>
        <p:spPr>
          <a:xfrm>
            <a:off x="1281113" y="584654"/>
            <a:ext cx="1685902" cy="1438275"/>
          </a:xfrm>
          <a:prstGeom prst="rect">
            <a:avLst/>
          </a:prstGeom>
          <a:solidFill>
            <a:srgbClr val="3D9C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KT_Text">
            <a:extLst>
              <a:ext uri="{FF2B5EF4-FFF2-40B4-BE49-F238E27FC236}">
                <a16:creationId xmlns:a16="http://schemas.microsoft.com/office/drawing/2014/main" id="{65E260BD-9AEB-3002-A10D-0ED784F237CC}"/>
              </a:ext>
            </a:extLst>
          </p:cNvPr>
          <p:cNvSpPr txBox="1"/>
          <p:nvPr userDrawn="1"/>
        </p:nvSpPr>
        <p:spPr>
          <a:xfrm>
            <a:off x="1280469" y="732325"/>
            <a:ext cx="1698904" cy="46166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000" b="1" i="0" u="none" strike="noStrike" cap="none" dirty="0">
                <a:solidFill>
                  <a:srgbClr val="FFFFFF"/>
                </a:solidFill>
                <a:latin typeface="Open Sans"/>
                <a:ea typeface="Open Sans"/>
                <a:cs typeface="Open Sans"/>
                <a:sym typeface="Open Sans"/>
              </a:rPr>
              <a:t>Knowledge Check</a:t>
            </a:r>
            <a:endParaRPr sz="2000" b="1" i="0" u="none" strike="noStrike" cap="none" dirty="0">
              <a:solidFill>
                <a:srgbClr val="FFFFFF"/>
              </a:solidFill>
              <a:latin typeface="Open Sans"/>
              <a:ea typeface="Open Sans"/>
              <a:cs typeface="Open Sans"/>
              <a:sym typeface="Open Sans"/>
            </a:endParaRPr>
          </a:p>
        </p:txBody>
      </p:sp>
      <p:sp>
        <p:nvSpPr>
          <p:cNvPr id="11" name="Rec_Box">
            <a:extLst>
              <a:ext uri="{FF2B5EF4-FFF2-40B4-BE49-F238E27FC236}">
                <a16:creationId xmlns:a16="http://schemas.microsoft.com/office/drawing/2014/main" id="{667E1C0D-1A8F-3FEE-62D2-1CF59B597F36}"/>
              </a:ext>
            </a:extLst>
          </p:cNvPr>
          <p:cNvSpPr/>
          <p:nvPr userDrawn="1"/>
        </p:nvSpPr>
        <p:spPr>
          <a:xfrm>
            <a:off x="1275907" y="580480"/>
            <a:ext cx="14093455" cy="1446622"/>
          </a:xfrm>
          <a:prstGeom prst="rect">
            <a:avLst/>
          </a:prstGeom>
          <a:noFill/>
          <a:ln w="12700">
            <a:solidFill>
              <a:srgbClr val="3D9C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
            <a:extLst>
              <a:ext uri="{FF2B5EF4-FFF2-40B4-BE49-F238E27FC236}">
                <a16:creationId xmlns:a16="http://schemas.microsoft.com/office/drawing/2014/main" id="{A40B7AF7-3696-C4FB-D945-5436FC8398CE}"/>
              </a:ext>
            </a:extLst>
          </p:cNvPr>
          <p:cNvSpPr txBox="1"/>
          <p:nvPr userDrawn="1"/>
        </p:nvSpPr>
        <p:spPr>
          <a:xfrm>
            <a:off x="1708922" y="2698180"/>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A.</a:t>
            </a:r>
          </a:p>
        </p:txBody>
      </p:sp>
      <p:sp>
        <p:nvSpPr>
          <p:cNvPr id="13" name="Opt_A">
            <a:extLst>
              <a:ext uri="{FF2B5EF4-FFF2-40B4-BE49-F238E27FC236}">
                <a16:creationId xmlns:a16="http://schemas.microsoft.com/office/drawing/2014/main" id="{1494EC36-DEF5-5104-F8EA-E3D4B2BBD8E4}"/>
              </a:ext>
            </a:extLst>
          </p:cNvPr>
          <p:cNvSpPr>
            <a:spLocks noGrp="1"/>
          </p:cNvSpPr>
          <p:nvPr>
            <p:ph type="body" sz="quarter" idx="12" hasCustomPrompt="1"/>
          </p:nvPr>
        </p:nvSpPr>
        <p:spPr>
          <a:xfrm>
            <a:off x="2330450" y="2698180"/>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4" name="B">
            <a:extLst>
              <a:ext uri="{FF2B5EF4-FFF2-40B4-BE49-F238E27FC236}">
                <a16:creationId xmlns:a16="http://schemas.microsoft.com/office/drawing/2014/main" id="{9AFF282F-7CD2-660E-F6FB-6A6841171D6F}"/>
              </a:ext>
            </a:extLst>
          </p:cNvPr>
          <p:cNvSpPr txBox="1"/>
          <p:nvPr userDrawn="1"/>
        </p:nvSpPr>
        <p:spPr>
          <a:xfrm>
            <a:off x="1713038" y="3629064"/>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B.</a:t>
            </a:r>
          </a:p>
        </p:txBody>
      </p:sp>
      <p:sp>
        <p:nvSpPr>
          <p:cNvPr id="15" name="Opt_B">
            <a:extLst>
              <a:ext uri="{FF2B5EF4-FFF2-40B4-BE49-F238E27FC236}">
                <a16:creationId xmlns:a16="http://schemas.microsoft.com/office/drawing/2014/main" id="{01ADAF17-D7DF-669F-96A4-A5A66652F7E4}"/>
              </a:ext>
            </a:extLst>
          </p:cNvPr>
          <p:cNvSpPr>
            <a:spLocks noGrp="1"/>
          </p:cNvSpPr>
          <p:nvPr>
            <p:ph type="body" sz="quarter" idx="13" hasCustomPrompt="1"/>
          </p:nvPr>
        </p:nvSpPr>
        <p:spPr>
          <a:xfrm>
            <a:off x="2334566" y="3629064"/>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6" name="C">
            <a:extLst>
              <a:ext uri="{FF2B5EF4-FFF2-40B4-BE49-F238E27FC236}">
                <a16:creationId xmlns:a16="http://schemas.microsoft.com/office/drawing/2014/main" id="{E0054334-AE0D-D3F5-C186-9EAB001CEBAA}"/>
              </a:ext>
            </a:extLst>
          </p:cNvPr>
          <p:cNvSpPr txBox="1"/>
          <p:nvPr userDrawn="1"/>
        </p:nvSpPr>
        <p:spPr>
          <a:xfrm>
            <a:off x="1713038" y="4568181"/>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C.</a:t>
            </a:r>
          </a:p>
        </p:txBody>
      </p:sp>
      <p:sp>
        <p:nvSpPr>
          <p:cNvPr id="17" name="Opt_C">
            <a:extLst>
              <a:ext uri="{FF2B5EF4-FFF2-40B4-BE49-F238E27FC236}">
                <a16:creationId xmlns:a16="http://schemas.microsoft.com/office/drawing/2014/main" id="{98DDCBFB-B945-8ADF-F3B2-02F8E9E10B08}"/>
              </a:ext>
            </a:extLst>
          </p:cNvPr>
          <p:cNvSpPr>
            <a:spLocks noGrp="1"/>
          </p:cNvSpPr>
          <p:nvPr>
            <p:ph type="body" sz="quarter" idx="14" hasCustomPrompt="1"/>
          </p:nvPr>
        </p:nvSpPr>
        <p:spPr>
          <a:xfrm>
            <a:off x="2334566" y="4568181"/>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18" name="D">
            <a:extLst>
              <a:ext uri="{FF2B5EF4-FFF2-40B4-BE49-F238E27FC236}">
                <a16:creationId xmlns:a16="http://schemas.microsoft.com/office/drawing/2014/main" id="{A5C29CAE-D65C-162C-E28E-5C00B6BF49E6}"/>
              </a:ext>
            </a:extLst>
          </p:cNvPr>
          <p:cNvSpPr txBox="1"/>
          <p:nvPr userDrawn="1"/>
        </p:nvSpPr>
        <p:spPr>
          <a:xfrm>
            <a:off x="1717154" y="5511422"/>
            <a:ext cx="465463" cy="421719"/>
          </a:xfrm>
          <a:prstGeom prst="rect">
            <a:avLst/>
          </a:prstGeom>
        </p:spPr>
        <p:txBody>
          <a:bodyPr vert="horz" lIns="91440" tIns="45720" rIns="91440" bIns="45720" rtlCol="0" anchor="ctr">
            <a:normAutofit/>
          </a:bodyPr>
          <a:lstStyle>
            <a:lvl1pPr lvl="0" indent="0" defTabSz="914400">
              <a:lnSpc>
                <a:spcPct val="114000"/>
              </a:lnSpc>
              <a:spcBef>
                <a:spcPts val="0"/>
              </a:spcBef>
              <a:buFont typeface="Arial" panose="020B0604020202020204" pitchFamily="34" charset="0"/>
              <a:buNone/>
              <a:defRPr lang="en-GB" sz="20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indent="0" defTabSz="914400">
              <a:lnSpc>
                <a:spcPct val="114000"/>
              </a:lnSpc>
              <a:spcBef>
                <a:spcPts val="500"/>
              </a:spcBef>
              <a:buFont typeface="Arial" panose="020B0604020202020204" pitchFamily="34" charset="0"/>
              <a:buNone/>
              <a:defRPr lang="en-GB"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indent="0" defTabSz="914400">
              <a:lnSpc>
                <a:spcPct val="90000"/>
              </a:lnSpc>
              <a:spcBef>
                <a:spcPts val="500"/>
              </a:spcBef>
              <a:buFont typeface="Arial" panose="020B0604020202020204" pitchFamily="34" charset="0"/>
              <a:buNone/>
            </a:lvl4pPr>
            <a:lvl5pPr indent="0" defTabSz="914400">
              <a:lnSpc>
                <a:spcPct val="90000"/>
              </a:lnSpc>
              <a:spcBef>
                <a:spcPts val="500"/>
              </a:spcBef>
              <a:buFont typeface="Arial" panose="020B0604020202020204" pitchFamily="34" charset="0"/>
              <a:buNone/>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0" algn="ctr"/>
            <a:r>
              <a:rPr lang="en-US" dirty="0">
                <a:solidFill>
                  <a:schemeClr val="tx1">
                    <a:lumMod val="75000"/>
                    <a:lumOff val="25000"/>
                  </a:schemeClr>
                </a:solidFill>
              </a:rPr>
              <a:t>D.</a:t>
            </a:r>
          </a:p>
        </p:txBody>
      </p:sp>
      <p:sp>
        <p:nvSpPr>
          <p:cNvPr id="19" name="Opt_D">
            <a:extLst>
              <a:ext uri="{FF2B5EF4-FFF2-40B4-BE49-F238E27FC236}">
                <a16:creationId xmlns:a16="http://schemas.microsoft.com/office/drawing/2014/main" id="{787DB315-5654-6FF4-4775-BE435BA1CC23}"/>
              </a:ext>
            </a:extLst>
          </p:cNvPr>
          <p:cNvSpPr>
            <a:spLocks noGrp="1"/>
          </p:cNvSpPr>
          <p:nvPr>
            <p:ph type="body" sz="quarter" idx="15" hasCustomPrompt="1"/>
          </p:nvPr>
        </p:nvSpPr>
        <p:spPr>
          <a:xfrm>
            <a:off x="2338682" y="5511422"/>
            <a:ext cx="11250613" cy="836613"/>
          </a:xfrm>
        </p:spPr>
        <p:txBody>
          <a:bodyPr anchor="t">
            <a:normAutofit/>
          </a:bodyPr>
          <a:lstStyle>
            <a:lvl1pPr marL="0" indent="0">
              <a:lnSpc>
                <a:spcPct val="114000"/>
              </a:lnSpc>
              <a:spcBef>
                <a:spcPts val="0"/>
              </a:spcBef>
              <a:buNone/>
              <a:defRPr sz="2000">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a:t>Click to add text</a:t>
            </a:r>
            <a:endParaRPr lang="en-US"/>
          </a:p>
        </p:txBody>
      </p:sp>
      <p:sp>
        <p:nvSpPr>
          <p:cNvPr id="21" name="Q">
            <a:extLst>
              <a:ext uri="{FF2B5EF4-FFF2-40B4-BE49-F238E27FC236}">
                <a16:creationId xmlns:a16="http://schemas.microsoft.com/office/drawing/2014/main" id="{32B26A31-7ADA-92C4-0EC9-7FBCC4B0F2B6}"/>
              </a:ext>
            </a:extLst>
          </p:cNvPr>
          <p:cNvSpPr>
            <a:spLocks noGrp="1"/>
          </p:cNvSpPr>
          <p:nvPr>
            <p:ph type="body" sz="quarter" idx="11" hasCustomPrompt="1"/>
          </p:nvPr>
        </p:nvSpPr>
        <p:spPr>
          <a:xfrm>
            <a:off x="2967015" y="580287"/>
            <a:ext cx="12401573" cy="1447009"/>
          </a:xfrm>
        </p:spPr>
        <p:txBody>
          <a:bodyPr anchor="ctr"/>
          <a:lstStyle>
            <a:lvl1pPr marL="0" indent="0">
              <a:lnSpc>
                <a:spcPct val="114000"/>
              </a:lnSpc>
              <a:spcBef>
                <a:spcPts val="0"/>
              </a:spcBef>
              <a:buNone/>
              <a:defRPr b="1">
                <a:solidFill>
                  <a:schemeClr val="tx1">
                    <a:lumMod val="75000"/>
                    <a:lumOff val="25000"/>
                  </a:schemeClr>
                </a:solidFill>
              </a:defRPr>
            </a:lvl1pPr>
          </a:lstStyle>
          <a:p>
            <a:pPr lvl="0"/>
            <a:r>
              <a:rPr lang="en-GB"/>
              <a:t>Click to add text</a:t>
            </a:r>
            <a:endParaRPr lang="en-US"/>
          </a:p>
        </p:txBody>
      </p:sp>
      <p:sp>
        <p:nvSpPr>
          <p:cNvPr id="22" name="Q_No">
            <a:extLst>
              <a:ext uri="{FF2B5EF4-FFF2-40B4-BE49-F238E27FC236}">
                <a16:creationId xmlns:a16="http://schemas.microsoft.com/office/drawing/2014/main" id="{6AEFDC33-934D-D32C-A2F5-91C510E8C696}"/>
              </a:ext>
            </a:extLst>
          </p:cNvPr>
          <p:cNvSpPr>
            <a:spLocks noGrp="1"/>
          </p:cNvSpPr>
          <p:nvPr>
            <p:ph type="body" sz="quarter" idx="10" hasCustomPrompt="1"/>
          </p:nvPr>
        </p:nvSpPr>
        <p:spPr>
          <a:xfrm>
            <a:off x="1562390" y="1193800"/>
            <a:ext cx="1135063" cy="830263"/>
          </a:xfrm>
        </p:spPr>
        <p:txBody>
          <a:bodyPr anchor="ctr"/>
          <a:lstStyle>
            <a:lvl1pPr marL="0" indent="0" algn="ctr">
              <a:spcBef>
                <a:spcPts val="0"/>
              </a:spcBef>
              <a:buNone/>
              <a:defRPr b="1">
                <a:solidFill>
                  <a:schemeClr val="bg1"/>
                </a:solidFill>
              </a:defRPr>
            </a:lvl1pPr>
          </a:lstStyle>
          <a:p>
            <a:pPr lvl="0"/>
            <a:r>
              <a:rPr lang="en-US"/>
              <a:t>1</a:t>
            </a:r>
          </a:p>
        </p:txBody>
      </p:sp>
    </p:spTree>
    <p:extLst>
      <p:ext uri="{BB962C8B-B14F-4D97-AF65-F5344CB8AC3E}">
        <p14:creationId xmlns:p14="http://schemas.microsoft.com/office/powerpoint/2010/main" val="21061551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Key Takeaways" preserve="1" userDrawn="1">
  <p:cSld name="Key Takeaways">
    <p:spTree>
      <p:nvGrpSpPr>
        <p:cNvPr id="1" name="Shape 129"/>
        <p:cNvGrpSpPr/>
        <p:nvPr/>
      </p:nvGrpSpPr>
      <p:grpSpPr>
        <a:xfrm>
          <a:off x="0" y="0"/>
          <a:ext cx="0" cy="0"/>
          <a:chOff x="0" y="0"/>
          <a:chExt cx="0" cy="0"/>
        </a:xfrm>
      </p:grpSpPr>
      <p:pic>
        <p:nvPicPr>
          <p:cNvPr id="130" name="Google Shape;130;p33"/>
          <p:cNvPicPr preferRelativeResize="0"/>
          <p:nvPr/>
        </p:nvPicPr>
        <p:blipFill>
          <a:blip r:embed="rId2"/>
          <a:srcRect/>
          <a:stretch/>
        </p:blipFill>
        <p:spPr>
          <a:xfrm>
            <a:off x="0" y="0"/>
            <a:ext cx="16255999" cy="9143999"/>
          </a:xfrm>
          <a:prstGeom prst="rect">
            <a:avLst/>
          </a:prstGeom>
          <a:noFill/>
          <a:ln>
            <a:noFill/>
          </a:ln>
        </p:spPr>
      </p:pic>
      <p:sp>
        <p:nvSpPr>
          <p:cNvPr id="2" name="Google Shape;47;p27">
            <a:extLst>
              <a:ext uri="{FF2B5EF4-FFF2-40B4-BE49-F238E27FC236}">
                <a16:creationId xmlns:a16="http://schemas.microsoft.com/office/drawing/2014/main" id="{DFADBA2E-0E91-C8B8-3A16-37E16A8024BC}"/>
              </a:ext>
            </a:extLst>
          </p:cNvPr>
          <p:cNvSpPr/>
          <p:nvPr userDrawn="1"/>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228600" marR="0" lvl="0" indent="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Key Takeaways</a:t>
            </a:r>
            <a:endParaRPr lang="en-US" sz="1400" b="0" i="0" u="none" strike="noStrike" cap="none" dirty="0">
              <a:solidFill>
                <a:schemeClr val="tx1">
                  <a:lumMod val="75000"/>
                  <a:lumOff val="25000"/>
                </a:schemeClr>
              </a:solidFill>
              <a:latin typeface="Arial"/>
              <a:ea typeface="Arial"/>
              <a:cs typeface="Arial"/>
              <a:sym typeface="Arial"/>
            </a:endParaRPr>
          </a:p>
        </p:txBody>
      </p:sp>
      <p:sp>
        <p:nvSpPr>
          <p:cNvPr id="4" name="Brandline_LVC">
            <a:extLst>
              <a:ext uri="{FF2B5EF4-FFF2-40B4-BE49-F238E27FC236}">
                <a16:creationId xmlns:a16="http://schemas.microsoft.com/office/drawing/2014/main" id="{F274DB65-9471-8FF1-5F67-3A8B02FBF3BD}"/>
              </a:ext>
            </a:extLst>
          </p:cNvPr>
          <p:cNvSpPr/>
          <p:nvPr userDrawn="1"/>
        </p:nvSpPr>
        <p:spPr>
          <a:xfrm>
            <a:off x="3559993" y="837660"/>
            <a:ext cx="337748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3" name="Text Placeholder 4">
            <a:extLst>
              <a:ext uri="{FF2B5EF4-FFF2-40B4-BE49-F238E27FC236}">
                <a16:creationId xmlns:a16="http://schemas.microsoft.com/office/drawing/2014/main" id="{96AF3B2F-06F8-C0B9-F594-763BF82CAEE1}"/>
              </a:ext>
            </a:extLst>
          </p:cNvPr>
          <p:cNvSpPr>
            <a:spLocks noGrp="1"/>
          </p:cNvSpPr>
          <p:nvPr>
            <p:ph type="body" sz="quarter" idx="15" hasCustomPrompt="1"/>
          </p:nvPr>
        </p:nvSpPr>
        <p:spPr>
          <a:xfrm>
            <a:off x="1332875" y="1967907"/>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5" name="Text Placeholder 4">
            <a:extLst>
              <a:ext uri="{FF2B5EF4-FFF2-40B4-BE49-F238E27FC236}">
                <a16:creationId xmlns:a16="http://schemas.microsoft.com/office/drawing/2014/main" id="{887B16BD-1678-AAEB-705C-ACC6F4E638BB}"/>
              </a:ext>
            </a:extLst>
          </p:cNvPr>
          <p:cNvSpPr>
            <a:spLocks noGrp="1"/>
          </p:cNvSpPr>
          <p:nvPr>
            <p:ph type="body" sz="quarter" idx="16" hasCustomPrompt="1"/>
          </p:nvPr>
        </p:nvSpPr>
        <p:spPr>
          <a:xfrm>
            <a:off x="1332356" y="2755555"/>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6" name="Text Placeholder 4">
            <a:extLst>
              <a:ext uri="{FF2B5EF4-FFF2-40B4-BE49-F238E27FC236}">
                <a16:creationId xmlns:a16="http://schemas.microsoft.com/office/drawing/2014/main" id="{9DA0B994-BAF5-3871-1AE2-2955090941D6}"/>
              </a:ext>
            </a:extLst>
          </p:cNvPr>
          <p:cNvSpPr>
            <a:spLocks noGrp="1"/>
          </p:cNvSpPr>
          <p:nvPr>
            <p:ph type="body" sz="quarter" idx="17" hasCustomPrompt="1"/>
          </p:nvPr>
        </p:nvSpPr>
        <p:spPr>
          <a:xfrm>
            <a:off x="1331837" y="3567917"/>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7" name="Text Placeholder 4">
            <a:extLst>
              <a:ext uri="{FF2B5EF4-FFF2-40B4-BE49-F238E27FC236}">
                <a16:creationId xmlns:a16="http://schemas.microsoft.com/office/drawing/2014/main" id="{9153C8D8-C81D-C688-AD6D-054C831ED8FF}"/>
              </a:ext>
            </a:extLst>
          </p:cNvPr>
          <p:cNvSpPr>
            <a:spLocks noGrp="1"/>
          </p:cNvSpPr>
          <p:nvPr>
            <p:ph type="body" sz="quarter" idx="18" hasCustomPrompt="1"/>
          </p:nvPr>
        </p:nvSpPr>
        <p:spPr>
          <a:xfrm>
            <a:off x="1332873" y="4392637"/>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grpSp>
        <p:nvGrpSpPr>
          <p:cNvPr id="23" name="Group 22" hidden="1">
            <a:extLst>
              <a:ext uri="{FF2B5EF4-FFF2-40B4-BE49-F238E27FC236}">
                <a16:creationId xmlns:a16="http://schemas.microsoft.com/office/drawing/2014/main" id="{7D3CB7FC-1EE6-F753-459E-16D565CC72D5}"/>
              </a:ext>
            </a:extLst>
          </p:cNvPr>
          <p:cNvGrpSpPr>
            <a:grpSpLocks noGrp="1" noUngrp="1" noRot="1" noMove="1" noResize="1"/>
          </p:cNvGrpSpPr>
          <p:nvPr userDrawn="1"/>
        </p:nvGrpSpPr>
        <p:grpSpPr>
          <a:xfrm>
            <a:off x="1239953" y="642551"/>
            <a:ext cx="4011669" cy="4670397"/>
            <a:chOff x="1239953" y="642551"/>
            <a:chExt cx="4011669" cy="4670397"/>
          </a:xfrm>
        </p:grpSpPr>
        <p:sp>
          <p:nvSpPr>
            <p:cNvPr id="24" name="Rectangle 23">
              <a:extLst>
                <a:ext uri="{FF2B5EF4-FFF2-40B4-BE49-F238E27FC236}">
                  <a16:creationId xmlns:a16="http://schemas.microsoft.com/office/drawing/2014/main" id="{7938B2B5-F7D2-93C4-4B9B-2A8705CFBB0D}"/>
                </a:ext>
              </a:extLst>
            </p:cNvPr>
            <p:cNvSpPr>
              <a:spLocks noGrp="1" noRot="1" noMove="1" noResize="1" noEditPoints="1" noAdjustHandles="1" noChangeArrowheads="1" noChangeShapeType="1"/>
            </p:cNvSpPr>
            <p:nvPr userDrawn="1"/>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C60516D-1A86-E05D-CDB5-234F5B190421}"/>
                </a:ext>
              </a:extLst>
            </p:cNvPr>
            <p:cNvSpPr>
              <a:spLocks noGrp="1" noRot="1" noMove="1" noResize="1" noEditPoints="1" noAdjustHandles="1" noChangeArrowheads="1" noChangeShapeType="1"/>
            </p:cNvSpPr>
            <p:nvPr userDrawn="1"/>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1049D24-171C-A4CE-5C84-362BCAE9D2EF}"/>
                </a:ext>
              </a:extLst>
            </p:cNvPr>
            <p:cNvSpPr>
              <a:spLocks noGrp="1" noRot="1" noMove="1" noResize="1" noEditPoints="1" noAdjustHandles="1" noChangeArrowheads="1" noChangeShapeType="1"/>
            </p:cNvSpPr>
            <p:nvPr userDrawn="1"/>
          </p:nvSpPr>
          <p:spPr>
            <a:xfrm>
              <a:off x="1332872" y="309446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EB4E1D9-0180-437B-334A-07F7823362C0}"/>
                </a:ext>
              </a:extLst>
            </p:cNvPr>
            <p:cNvSpPr>
              <a:spLocks noGrp="1" noRot="1" noMove="1" noResize="1" noEditPoints="1" noAdjustHandles="1" noChangeArrowheads="1" noChangeShapeType="1"/>
            </p:cNvSpPr>
            <p:nvPr userDrawn="1"/>
          </p:nvSpPr>
          <p:spPr>
            <a:xfrm>
              <a:off x="1332872" y="3903123"/>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D0CFBF9F-0A86-F779-0E1B-EE628909727A}"/>
                </a:ext>
              </a:extLst>
            </p:cNvPr>
            <p:cNvSpPr>
              <a:spLocks noGrp="1" noRot="1" noMove="1" noResize="1" noEditPoints="1" noAdjustHandles="1" noChangeArrowheads="1" noChangeShapeType="1"/>
            </p:cNvSpPr>
            <p:nvPr userDrawn="1"/>
          </p:nvSpPr>
          <p:spPr>
            <a:xfrm>
              <a:off x="1332872" y="4718948"/>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85036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ssisted Practice">
    <p:spTree>
      <p:nvGrpSpPr>
        <p:cNvPr id="1" name=""/>
        <p:cNvGrpSpPr/>
        <p:nvPr/>
      </p:nvGrpSpPr>
      <p:grpSpPr>
        <a:xfrm>
          <a:off x="0" y="0"/>
          <a:ext cx="0" cy="0"/>
          <a:chOff x="0" y="0"/>
          <a:chExt cx="0" cy="0"/>
        </a:xfrm>
      </p:grpSpPr>
      <p:pic>
        <p:nvPicPr>
          <p:cNvPr id="3" name="Google Shape;145;p35">
            <a:extLst>
              <a:ext uri="{FF2B5EF4-FFF2-40B4-BE49-F238E27FC236}">
                <a16:creationId xmlns:a16="http://schemas.microsoft.com/office/drawing/2014/main" id="{3DE6C980-51B8-EAB6-D92E-2C853D6EBC40}"/>
              </a:ext>
            </a:extLst>
          </p:cNvPr>
          <p:cNvPicPr preferRelativeResize="0"/>
          <p:nvPr userDrawn="1"/>
        </p:nvPicPr>
        <p:blipFill>
          <a:blip r:embed="rId2"/>
          <a:srcRect/>
          <a:stretch/>
        </p:blipFill>
        <p:spPr>
          <a:xfrm>
            <a:off x="0" y="0"/>
            <a:ext cx="16255998" cy="9143999"/>
          </a:xfrm>
          <a:prstGeom prst="rect">
            <a:avLst/>
          </a:prstGeom>
          <a:noFill/>
          <a:ln>
            <a:noFill/>
          </a:ln>
        </p:spPr>
      </p:pic>
      <p:pic>
        <p:nvPicPr>
          <p:cNvPr id="4" name="Google Shape;113;p27">
            <a:extLst>
              <a:ext uri="{FF2B5EF4-FFF2-40B4-BE49-F238E27FC236}">
                <a16:creationId xmlns:a16="http://schemas.microsoft.com/office/drawing/2014/main" id="{734849E0-7011-DCAE-0132-1322B2CB68DB}"/>
              </a:ext>
            </a:extLst>
          </p:cNvPr>
          <p:cNvPicPr preferRelativeResize="0"/>
          <p:nvPr userDrawn="1"/>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5" name="Google Shape;149;p35">
            <a:extLst>
              <a:ext uri="{FF2B5EF4-FFF2-40B4-BE49-F238E27FC236}">
                <a16:creationId xmlns:a16="http://schemas.microsoft.com/office/drawing/2014/main" id="{7948A9B8-596D-80F3-DBBD-D7EDD89ABE09}"/>
              </a:ext>
            </a:extLst>
          </p:cNvPr>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 name="Text Placeholder 6">
            <a:extLst>
              <a:ext uri="{FF2B5EF4-FFF2-40B4-BE49-F238E27FC236}">
                <a16:creationId xmlns:a16="http://schemas.microsoft.com/office/drawing/2014/main" id="{D6E140C6-C70A-C947-7711-0BA4214D3E0D}"/>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7" name="Text Placeholder 6">
            <a:extLst>
              <a:ext uri="{FF2B5EF4-FFF2-40B4-BE49-F238E27FC236}">
                <a16:creationId xmlns:a16="http://schemas.microsoft.com/office/drawing/2014/main" id="{CB5683BC-C8F7-FCBC-E768-137F5B5152C9}"/>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9" name="Text Placeholder 6">
            <a:extLst>
              <a:ext uri="{FF2B5EF4-FFF2-40B4-BE49-F238E27FC236}">
                <a16:creationId xmlns:a16="http://schemas.microsoft.com/office/drawing/2014/main" id="{E2E6CA9F-3565-A216-43DA-53E0E9F4D091}"/>
              </a:ext>
            </a:extLst>
          </p:cNvPr>
          <p:cNvSpPr>
            <a:spLocks noGrp="1"/>
          </p:cNvSpPr>
          <p:nvPr>
            <p:ph type="body" sz="quarter" idx="13"/>
          </p:nvPr>
        </p:nvSpPr>
        <p:spPr>
          <a:xfrm>
            <a:off x="12012930" y="2282865"/>
            <a:ext cx="2975926" cy="450315"/>
          </a:xfrm>
          <a:prstGeom prst="rect">
            <a:avLst/>
          </a:prstGeom>
        </p:spPr>
        <p:txBody>
          <a:bodyPr/>
          <a:lstStyle>
            <a:lvl1pPr marL="0" indent="0" algn="ctr">
              <a:lnSpc>
                <a:spcPct val="114000"/>
              </a:lnSpc>
              <a:spcBef>
                <a:spcPts val="0"/>
              </a:spcBef>
              <a:buFont typeface="Arial" panose="020B0604020202020204" pitchFamily="34" charset="0"/>
              <a:buNone/>
              <a:defRPr sz="2200" b="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15120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Unassisted Practice" preserve="1" userDrawn="1">
  <p:cSld name="Unassisted Practice">
    <p:spTree>
      <p:nvGrpSpPr>
        <p:cNvPr id="1" name="Shape 144"/>
        <p:cNvGrpSpPr/>
        <p:nvPr/>
      </p:nvGrpSpPr>
      <p:grpSpPr>
        <a:xfrm>
          <a:off x="0" y="0"/>
          <a:ext cx="0" cy="0"/>
          <a:chOff x="0" y="0"/>
          <a:chExt cx="0" cy="0"/>
        </a:xfrm>
      </p:grpSpPr>
      <p:pic>
        <p:nvPicPr>
          <p:cNvPr id="145" name="Google Shape;145;p35"/>
          <p:cNvPicPr preferRelativeResize="0"/>
          <p:nvPr/>
        </p:nvPicPr>
        <p:blipFill>
          <a:blip r:embed="rId2"/>
          <a:srcRect/>
          <a:stretch/>
        </p:blipFill>
        <p:spPr>
          <a:xfrm>
            <a:off x="0" y="0"/>
            <a:ext cx="16255998" cy="9143999"/>
          </a:xfrm>
          <a:prstGeom prst="rect">
            <a:avLst/>
          </a:prstGeom>
          <a:noFill/>
          <a:ln>
            <a:noFill/>
          </a:ln>
        </p:spPr>
      </p:pic>
      <p:pic>
        <p:nvPicPr>
          <p:cNvPr id="147" name="Google Shape;147;p35"/>
          <p:cNvPicPr preferRelativeResize="0"/>
          <p:nvPr/>
        </p:nvPicPr>
        <p:blipFill>
          <a:blip r:embed="rId3">
            <a:extLst>
              <a:ext uri="{28A0092B-C50C-407E-A947-70E740481C1C}">
                <a14:useLocalDpi xmlns:a14="http://schemas.microsoft.com/office/drawing/2010/main" val="0"/>
              </a:ext>
            </a:extLst>
          </a:blip>
          <a:srcRect/>
          <a:stretch/>
        </p:blipFill>
        <p:spPr>
          <a:xfrm>
            <a:off x="0" y="0"/>
            <a:ext cx="16255999" cy="9144000"/>
          </a:xfrm>
          <a:prstGeom prst="rect">
            <a:avLst/>
          </a:prstGeom>
          <a:noFill/>
          <a:ln>
            <a:noFill/>
          </a:ln>
        </p:spPr>
      </p:pic>
      <p:sp>
        <p:nvSpPr>
          <p:cNvPr id="149" name="Google Shape;149;p35"/>
          <p:cNvSpPr txBox="1">
            <a:spLocks noGrp="1"/>
          </p:cNvSpPr>
          <p:nvPr>
            <p:ph type="title"/>
          </p:nvPr>
        </p:nvSpPr>
        <p:spPr>
          <a:xfrm>
            <a:off x="1297626" y="436395"/>
            <a:ext cx="9696532" cy="665045"/>
          </a:xfrm>
          <a:prstGeom prst="rect">
            <a:avLst/>
          </a:prstGeom>
          <a:noFill/>
          <a:ln>
            <a:noFill/>
          </a:ln>
        </p:spPr>
        <p:txBody>
          <a:bodyPr spcFirstLastPara="1" wrap="square" lIns="91425" tIns="45700" rIns="91425" bIns="45700" anchor="ctr" anchorCtr="0">
            <a:noAutofit/>
          </a:bodyPr>
          <a:lstStyle>
            <a:lvl1pPr marL="0" lvl="0" indent="0" algn="l">
              <a:lnSpc>
                <a:spcPct val="114000"/>
              </a:lnSpc>
              <a:spcBef>
                <a:spcPts val="0"/>
              </a:spcBef>
              <a:spcAft>
                <a:spcPts val="0"/>
              </a:spcAft>
              <a:buSzPts val="4400"/>
              <a:buFont typeface="Arial" panose="020B0604020202020204" pitchFamily="34" charset="0"/>
              <a:buNone/>
              <a:defRPr sz="2800" b="1">
                <a:solidFill>
                  <a:schemeClr val="lt1"/>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 name="Text Placeholder 6">
            <a:extLst>
              <a:ext uri="{FF2B5EF4-FFF2-40B4-BE49-F238E27FC236}">
                <a16:creationId xmlns:a16="http://schemas.microsoft.com/office/drawing/2014/main" id="{4DC99CB9-B9F0-7414-1AF5-045EF855FDA1}"/>
              </a:ext>
            </a:extLst>
          </p:cNvPr>
          <p:cNvSpPr>
            <a:spLocks noGrp="1"/>
          </p:cNvSpPr>
          <p:nvPr>
            <p:ph type="body" sz="quarter" idx="11"/>
          </p:nvPr>
        </p:nvSpPr>
        <p:spPr>
          <a:xfrm>
            <a:off x="1291857" y="2854366"/>
            <a:ext cx="13696999" cy="5389521"/>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
        <p:nvSpPr>
          <p:cNvPr id="5" name="Text Placeholder 6">
            <a:extLst>
              <a:ext uri="{FF2B5EF4-FFF2-40B4-BE49-F238E27FC236}">
                <a16:creationId xmlns:a16="http://schemas.microsoft.com/office/drawing/2014/main" id="{CF61395D-ECD0-5341-1B2E-8C1937098D4C}"/>
              </a:ext>
            </a:extLst>
          </p:cNvPr>
          <p:cNvSpPr>
            <a:spLocks noGrp="1"/>
          </p:cNvSpPr>
          <p:nvPr>
            <p:ph type="body" sz="quarter" idx="12"/>
          </p:nvPr>
        </p:nvSpPr>
        <p:spPr>
          <a:xfrm>
            <a:off x="1291857" y="1795807"/>
            <a:ext cx="13696999" cy="814506"/>
          </a:xfrm>
          <a:prstGeom prst="rect">
            <a:avLst/>
          </a:prstGeom>
        </p:spPr>
        <p:txBody>
          <a:bodyPr/>
          <a:lstStyle>
            <a:lvl1pPr marL="0" indent="0" algn="ctr">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453335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_for_Practise">
    <p:spTree>
      <p:nvGrpSpPr>
        <p:cNvPr id="1" name=""/>
        <p:cNvGrpSpPr/>
        <p:nvPr/>
      </p:nvGrpSpPr>
      <p:grpSpPr>
        <a:xfrm>
          <a:off x="0" y="0"/>
          <a:ext cx="0" cy="0"/>
          <a:chOff x="0" y="0"/>
          <a:chExt cx="0" cy="0"/>
        </a:xfrm>
      </p:grpSpPr>
      <p:sp>
        <p:nvSpPr>
          <p:cNvPr id="6" name="Google Shape;73;p29">
            <a:extLst>
              <a:ext uri="{FF2B5EF4-FFF2-40B4-BE49-F238E27FC236}">
                <a16:creationId xmlns:a16="http://schemas.microsoft.com/office/drawing/2014/main" id="{D1405CDE-CE1A-9CEE-B0C9-004F72CAF344}"/>
              </a:ext>
            </a:extLst>
          </p:cNvPr>
          <p:cNvSpPr txBox="1">
            <a:spLocks noGrp="1"/>
          </p:cNvSpPr>
          <p:nvPr>
            <p:ph type="body" idx="11"/>
          </p:nvPr>
        </p:nvSpPr>
        <p:spPr>
          <a:xfrm>
            <a:off x="1291857" y="1788696"/>
            <a:ext cx="13696999" cy="821615"/>
          </a:xfrm>
          <a:prstGeom prst="rect">
            <a:avLst/>
          </a:prstGeom>
          <a:noFill/>
          <a:ln>
            <a:noFill/>
          </a:ln>
        </p:spPr>
        <p:txBody>
          <a:bodyPr spcFirstLastPara="1" vert="horz" wrap="square" lIns="91425" tIns="0" rIns="91425" bIns="0" rtlCol="0" anchor="t" anchorCtr="0">
            <a:normAutofit/>
          </a:bodyPr>
          <a:lstStyle>
            <a:lvl1pPr marL="0" indent="0">
              <a:buNone/>
              <a:defRPr>
                <a:solidFill>
                  <a:schemeClr val="tx1">
                    <a:lumMod val="75000"/>
                    <a:lumOff val="25000"/>
                  </a:schemeClr>
                </a:solidFill>
                <a:latin typeface="Open Sans"/>
                <a:ea typeface="Open Sans"/>
                <a:cs typeface="Open Sans"/>
              </a:defRPr>
            </a:lvl1pPr>
          </a:lstStyle>
          <a:p>
            <a:pPr marL="228600" lvl="0" indent="-228600">
              <a:lnSpc>
                <a:spcPct val="115000"/>
              </a:lnSpc>
              <a:spcBef>
                <a:spcPts val="0"/>
              </a:spcBef>
              <a:spcAft>
                <a:spcPts val="0"/>
              </a:spcAft>
              <a:buSzPts val="2800"/>
            </a:pPr>
            <a:endParaRPr/>
          </a:p>
        </p:txBody>
      </p:sp>
      <p:sp>
        <p:nvSpPr>
          <p:cNvPr id="3" name="Text Placeholder 4">
            <a:extLst>
              <a:ext uri="{FF2B5EF4-FFF2-40B4-BE49-F238E27FC236}">
                <a16:creationId xmlns:a16="http://schemas.microsoft.com/office/drawing/2014/main" id="{6659D141-D5AB-CB0E-32C4-D683A6B3D762}"/>
              </a:ext>
            </a:extLst>
          </p:cNvPr>
          <p:cNvSpPr>
            <a:spLocks noGrp="1"/>
          </p:cNvSpPr>
          <p:nvPr>
            <p:ph type="body" sz="quarter" idx="13"/>
          </p:nvPr>
        </p:nvSpPr>
        <p:spPr>
          <a:xfrm>
            <a:off x="1285825" y="2872126"/>
            <a:ext cx="13697000" cy="5406695"/>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4125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sson Name" preserve="1" userDrawn="1">
  <p:cSld name="Lesson Name">
    <p:spTree>
      <p:nvGrpSpPr>
        <p:cNvPr id="1" name="Shape 20"/>
        <p:cNvGrpSpPr/>
        <p:nvPr/>
      </p:nvGrpSpPr>
      <p:grpSpPr>
        <a:xfrm>
          <a:off x="0" y="0"/>
          <a:ext cx="0" cy="0"/>
          <a:chOff x="0" y="0"/>
          <a:chExt cx="0" cy="0"/>
        </a:xfrm>
      </p:grpSpPr>
      <p:pic>
        <p:nvPicPr>
          <p:cNvPr id="21" name="Google Shape;21;p23"/>
          <p:cNvPicPr preferRelativeResize="0"/>
          <p:nvPr/>
        </p:nvPicPr>
        <p:blipFill>
          <a:blip r:embed="rId2"/>
          <a:srcRect/>
          <a:stretch/>
        </p:blipFill>
        <p:spPr>
          <a:xfrm>
            <a:off x="0" y="0"/>
            <a:ext cx="16255999" cy="9143999"/>
          </a:xfrm>
          <a:prstGeom prst="rect">
            <a:avLst/>
          </a:prstGeom>
          <a:noFill/>
          <a:ln>
            <a:noFill/>
          </a:ln>
        </p:spPr>
      </p:pic>
      <p:sp>
        <p:nvSpPr>
          <p:cNvPr id="2" name="Google Shape;24;p23">
            <a:extLst>
              <a:ext uri="{FF2B5EF4-FFF2-40B4-BE49-F238E27FC236}">
                <a16:creationId xmlns:a16="http://schemas.microsoft.com/office/drawing/2014/main" id="{0FE0BEE1-B2B3-D8AE-8B21-7B4BAC91C142}"/>
              </a:ext>
            </a:extLst>
          </p:cNvPr>
          <p:cNvSpPr txBox="1">
            <a:spLocks noGrp="1"/>
          </p:cNvSpPr>
          <p:nvPr>
            <p:ph type="body" idx="10"/>
          </p:nvPr>
        </p:nvSpPr>
        <p:spPr>
          <a:xfrm>
            <a:off x="653386" y="4114800"/>
            <a:ext cx="7835706"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10991897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End Project" preserve="1" userDrawn="1">
  <p:cSld name="Section-End Project">
    <p:spTree>
      <p:nvGrpSpPr>
        <p:cNvPr id="1" name="Shape 150"/>
        <p:cNvGrpSpPr/>
        <p:nvPr/>
      </p:nvGrpSpPr>
      <p:grpSpPr>
        <a:xfrm>
          <a:off x="0" y="0"/>
          <a:ext cx="0" cy="0"/>
          <a:chOff x="0" y="0"/>
          <a:chExt cx="0" cy="0"/>
        </a:xfrm>
      </p:grpSpPr>
      <p:pic>
        <p:nvPicPr>
          <p:cNvPr id="151" name="Google Shape;151;p53"/>
          <p:cNvPicPr preferRelativeResize="0"/>
          <p:nvPr/>
        </p:nvPicPr>
        <p:blipFill>
          <a:blip r:embed="rId2"/>
          <a:srcRect/>
          <a:stretch/>
        </p:blipFill>
        <p:spPr>
          <a:xfrm>
            <a:off x="0" y="0"/>
            <a:ext cx="16255998" cy="9143999"/>
          </a:xfrm>
          <a:prstGeom prst="rect">
            <a:avLst/>
          </a:prstGeom>
          <a:noFill/>
          <a:ln>
            <a:noFill/>
          </a:ln>
        </p:spPr>
      </p:pic>
      <p:sp>
        <p:nvSpPr>
          <p:cNvPr id="3" name="Google Shape;62;p29">
            <a:extLst>
              <a:ext uri="{FF2B5EF4-FFF2-40B4-BE49-F238E27FC236}">
                <a16:creationId xmlns:a16="http://schemas.microsoft.com/office/drawing/2014/main" id="{C8B862E1-9541-C73F-B4E1-7205F5F0B55E}"/>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 name="Text Placeholder 6">
            <a:extLst>
              <a:ext uri="{FF2B5EF4-FFF2-40B4-BE49-F238E27FC236}">
                <a16:creationId xmlns:a16="http://schemas.microsoft.com/office/drawing/2014/main" id="{EA35605C-2EDD-0BD1-F3BC-5BCA7F763AE8}"/>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1143734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Lesson-end Project" preserve="1" userDrawn="1">
  <p:cSld name="Lesson-end Project">
    <p:spTree>
      <p:nvGrpSpPr>
        <p:cNvPr id="1" name="Shape 156"/>
        <p:cNvGrpSpPr/>
        <p:nvPr/>
      </p:nvGrpSpPr>
      <p:grpSpPr>
        <a:xfrm>
          <a:off x="0" y="0"/>
          <a:ext cx="0" cy="0"/>
          <a:chOff x="0" y="0"/>
          <a:chExt cx="0" cy="0"/>
        </a:xfrm>
      </p:grpSpPr>
      <p:pic>
        <p:nvPicPr>
          <p:cNvPr id="157" name="Google Shape;157;p36"/>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3E86479C-5EE1-09E2-3000-A2B690B93C3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 name="Text Placeholder 6">
            <a:extLst>
              <a:ext uri="{FF2B5EF4-FFF2-40B4-BE49-F238E27FC236}">
                <a16:creationId xmlns:a16="http://schemas.microsoft.com/office/drawing/2014/main" id="{012C144F-B154-93C1-CFA0-EFC58EC80E5A}"/>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501208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ase-End Project" preserve="1" userDrawn="1">
  <p:cSld name="Phase-End Project">
    <p:spTree>
      <p:nvGrpSpPr>
        <p:cNvPr id="1" name="Shape 162"/>
        <p:cNvGrpSpPr/>
        <p:nvPr/>
      </p:nvGrpSpPr>
      <p:grpSpPr>
        <a:xfrm>
          <a:off x="0" y="0"/>
          <a:ext cx="0" cy="0"/>
          <a:chOff x="0" y="0"/>
          <a:chExt cx="0" cy="0"/>
        </a:xfrm>
      </p:grpSpPr>
      <p:pic>
        <p:nvPicPr>
          <p:cNvPr id="163" name="Google Shape;163;p52"/>
          <p:cNvPicPr preferRelativeResize="0"/>
          <p:nvPr/>
        </p:nvPicPr>
        <p:blipFill>
          <a:blip r:embed="rId2"/>
          <a:srcRect/>
          <a:stretch/>
        </p:blipFill>
        <p:spPr>
          <a:xfrm>
            <a:off x="0" y="0"/>
            <a:ext cx="16255998" cy="9143999"/>
          </a:xfrm>
          <a:prstGeom prst="rect">
            <a:avLst/>
          </a:prstGeom>
          <a:noFill/>
          <a:ln>
            <a:noFill/>
          </a:ln>
        </p:spPr>
      </p:pic>
      <p:sp>
        <p:nvSpPr>
          <p:cNvPr id="2" name="Google Shape;62;p29">
            <a:extLst>
              <a:ext uri="{FF2B5EF4-FFF2-40B4-BE49-F238E27FC236}">
                <a16:creationId xmlns:a16="http://schemas.microsoft.com/office/drawing/2014/main" id="{A829CD2D-82CE-C005-D724-CC0A723196CF}"/>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809861E1-DB64-D3D1-CB74-AB30BEF481B3}"/>
              </a:ext>
            </a:extLst>
          </p:cNvPr>
          <p:cNvSpPr>
            <a:spLocks noGrp="1"/>
          </p:cNvSpPr>
          <p:nvPr>
            <p:ph type="body" sz="quarter" idx="10"/>
          </p:nvPr>
        </p:nvSpPr>
        <p:spPr>
          <a:xfrm>
            <a:off x="4834890" y="1364776"/>
            <a:ext cx="10314124"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3896443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_for_project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E5D05C5A-9735-BDF2-45FB-ECA0E61F3FE0}"/>
              </a:ext>
            </a:extLst>
          </p:cNvPr>
          <p:cNvSpPr>
            <a:spLocks noGrp="1"/>
          </p:cNvSpPr>
          <p:nvPr>
            <p:ph type="body" sz="quarter" idx="13"/>
          </p:nvPr>
        </p:nvSpPr>
        <p:spPr>
          <a:xfrm>
            <a:off x="4834890" y="1377162"/>
            <a:ext cx="10314607"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012447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136CAA0F-DD7B-0995-4200-59792701A9ED}"/>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9" name="Text Placeholder 3">
            <a:extLst>
              <a:ext uri="{FF2B5EF4-FFF2-40B4-BE49-F238E27FC236}">
                <a16:creationId xmlns:a16="http://schemas.microsoft.com/office/drawing/2014/main" id="{7FAA6052-B67C-D403-9614-DC0C0FDBAAB1}"/>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pic>
        <p:nvPicPr>
          <p:cNvPr id="4" name="Picture 3" descr="A picture containing child art, table, illustration, design&#10;&#10;Description automatically generated">
            <a:extLst>
              <a:ext uri="{FF2B5EF4-FFF2-40B4-BE49-F238E27FC236}">
                <a16:creationId xmlns:a16="http://schemas.microsoft.com/office/drawing/2014/main" id="{46A1F55C-8226-40C3-1D94-8C7560993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2176" y="2171113"/>
            <a:ext cx="4823955" cy="4555588"/>
          </a:xfrm>
          <a:prstGeom prst="rect">
            <a:avLst/>
          </a:prstGeom>
        </p:spPr>
      </p:pic>
    </p:spTree>
    <p:extLst>
      <p:ext uri="{BB962C8B-B14F-4D97-AF65-F5344CB8AC3E}">
        <p14:creationId xmlns:p14="http://schemas.microsoft.com/office/powerpoint/2010/main" val="1564186606"/>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cussion" preserve="1" userDrawn="1">
  <p:cSld name="Discussion">
    <p:spTree>
      <p:nvGrpSpPr>
        <p:cNvPr id="1" name="Shape 168"/>
        <p:cNvGrpSpPr/>
        <p:nvPr/>
      </p:nvGrpSpPr>
      <p:grpSpPr>
        <a:xfrm>
          <a:off x="0" y="0"/>
          <a:ext cx="0" cy="0"/>
          <a:chOff x="0" y="0"/>
          <a:chExt cx="0" cy="0"/>
        </a:xfrm>
      </p:grpSpPr>
      <p:pic>
        <p:nvPicPr>
          <p:cNvPr id="169" name="Google Shape;169;p16"/>
          <p:cNvPicPr preferRelativeResize="0"/>
          <p:nvPr/>
        </p:nvPicPr>
        <p:blipFill>
          <a:blip r:embed="rId2"/>
          <a:srcRect/>
          <a:stretch/>
        </p:blipFill>
        <p:spPr>
          <a:xfrm>
            <a:off x="0" y="0"/>
            <a:ext cx="16255999" cy="9144000"/>
          </a:xfrm>
          <a:prstGeom prst="rect">
            <a:avLst/>
          </a:prstGeom>
          <a:noFill/>
          <a:ln>
            <a:noFill/>
          </a:ln>
        </p:spPr>
      </p:pic>
      <p:pic>
        <p:nvPicPr>
          <p:cNvPr id="2" name="Picture 1">
            <a:extLst>
              <a:ext uri="{FF2B5EF4-FFF2-40B4-BE49-F238E27FC236}">
                <a16:creationId xmlns:a16="http://schemas.microsoft.com/office/drawing/2014/main" id="{F4AA18AE-0804-BDBB-3D58-9BEC7C3955F3}"/>
              </a:ext>
            </a:extLst>
          </p:cNvPr>
          <p:cNvPicPr>
            <a:picLocks noChangeAspect="1"/>
          </p:cNvPicPr>
          <p:nvPr userDrawn="1"/>
        </p:nvPicPr>
        <p:blipFill>
          <a:blip r:embed="rId3"/>
          <a:srcRect/>
          <a:stretch/>
        </p:blipFill>
        <p:spPr>
          <a:xfrm>
            <a:off x="1303264" y="2051538"/>
            <a:ext cx="4661781" cy="4794738"/>
          </a:xfrm>
          <a:prstGeom prst="rect">
            <a:avLst/>
          </a:prstGeom>
        </p:spPr>
      </p:pic>
      <p:sp>
        <p:nvSpPr>
          <p:cNvPr id="4" name="Text Placeholder 3">
            <a:extLst>
              <a:ext uri="{FF2B5EF4-FFF2-40B4-BE49-F238E27FC236}">
                <a16:creationId xmlns:a16="http://schemas.microsoft.com/office/drawing/2014/main" id="{95138432-77B6-A0DB-E9D4-05C1ED62A6FF}"/>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ctr" anchorCtr="0">
            <a:noAutofit/>
          </a:bodyPr>
          <a:lstStyle>
            <a:lvl1pPr marL="0" indent="0" algn="ctr">
              <a:spcBef>
                <a:spcPts val="0"/>
              </a:spcBef>
              <a:buNone/>
              <a:defRPr lang="en-US" sz="2800" b="1" dirty="0">
                <a:solidFill>
                  <a:schemeClr val="tx1">
                    <a:lumMod val="75000"/>
                    <a:lumOff val="25000"/>
                  </a:schemeClr>
                </a:solidFill>
                <a:latin typeface="Open Sans"/>
                <a:ea typeface="Open Sans"/>
                <a:cs typeface="Open Sans"/>
              </a:defRPr>
            </a:lvl1pPr>
          </a:lstStyle>
          <a:p>
            <a:pPr marL="457200" lvl="0" indent="-457200" algn="ctr"/>
            <a:r>
              <a:rPr lang="en-US"/>
              <a:t>Topic Name</a:t>
            </a:r>
          </a:p>
        </p:txBody>
      </p:sp>
    </p:spTree>
    <p:extLst>
      <p:ext uri="{BB962C8B-B14F-4D97-AF65-F5344CB8AC3E}">
        <p14:creationId xmlns:p14="http://schemas.microsoft.com/office/powerpoint/2010/main" val="145667771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cussion-Content" preserve="1" userDrawn="1">
  <p:cSld name="Discussion-Content">
    <p:spTree>
      <p:nvGrpSpPr>
        <p:cNvPr id="1" name="Shape 174"/>
        <p:cNvGrpSpPr/>
        <p:nvPr/>
      </p:nvGrpSpPr>
      <p:grpSpPr>
        <a:xfrm>
          <a:off x="0" y="0"/>
          <a:ext cx="0" cy="0"/>
          <a:chOff x="0" y="0"/>
          <a:chExt cx="0" cy="0"/>
        </a:xfrm>
      </p:grpSpPr>
      <p:pic>
        <p:nvPicPr>
          <p:cNvPr id="175" name="Google Shape;175;p17"/>
          <p:cNvPicPr preferRelativeResize="0"/>
          <p:nvPr/>
        </p:nvPicPr>
        <p:blipFill>
          <a:blip r:embed="rId2"/>
          <a:srcRect/>
          <a:stretch/>
        </p:blipFill>
        <p:spPr>
          <a:xfrm>
            <a:off x="0" y="0"/>
            <a:ext cx="16255999" cy="9144000"/>
          </a:xfrm>
          <a:prstGeom prst="rect">
            <a:avLst/>
          </a:prstGeom>
          <a:noFill/>
          <a:ln>
            <a:noFill/>
          </a:ln>
        </p:spPr>
      </p:pic>
      <p:sp>
        <p:nvSpPr>
          <p:cNvPr id="177" name="Google Shape;177;p17"/>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89" name="Google Shape;189;p17"/>
          <p:cNvPicPr preferRelativeResize="0"/>
          <p:nvPr/>
        </p:nvPicPr>
        <p:blipFill rotWithShape="1">
          <a:blip r:embed="rId3">
            <a:alphaModFix/>
          </a:blip>
          <a:srcRect/>
          <a:stretch/>
        </p:blipFill>
        <p:spPr>
          <a:xfrm>
            <a:off x="752450" y="2249238"/>
            <a:ext cx="4290990" cy="4413372"/>
          </a:xfrm>
          <a:prstGeom prst="rect">
            <a:avLst/>
          </a:prstGeom>
          <a:noFill/>
          <a:ln>
            <a:noFill/>
          </a:ln>
        </p:spPr>
      </p:pic>
      <p:sp>
        <p:nvSpPr>
          <p:cNvPr id="2" name="Text Placeholder 6">
            <a:extLst>
              <a:ext uri="{FF2B5EF4-FFF2-40B4-BE49-F238E27FC236}">
                <a16:creationId xmlns:a16="http://schemas.microsoft.com/office/drawing/2014/main" id="{2190EDBE-42C7-8577-2262-B01D520296F0}"/>
              </a:ext>
            </a:extLst>
          </p:cNvPr>
          <p:cNvSpPr>
            <a:spLocks noGrp="1"/>
          </p:cNvSpPr>
          <p:nvPr>
            <p:ph type="body" sz="quarter" idx="10"/>
          </p:nvPr>
        </p:nvSpPr>
        <p:spPr>
          <a:xfrm>
            <a:off x="5394960" y="1761785"/>
            <a:ext cx="10346786" cy="6260127"/>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385892519"/>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ole-Play Activities">
    <p:spTree>
      <p:nvGrpSpPr>
        <p:cNvPr id="1" name=""/>
        <p:cNvGrpSpPr/>
        <p:nvPr/>
      </p:nvGrpSpPr>
      <p:grpSpPr>
        <a:xfrm>
          <a:off x="0" y="0"/>
          <a:ext cx="0" cy="0"/>
          <a:chOff x="0" y="0"/>
          <a:chExt cx="0" cy="0"/>
        </a:xfrm>
      </p:grpSpPr>
      <p:pic>
        <p:nvPicPr>
          <p:cNvPr id="6" name="Google Shape;169;p16">
            <a:extLst>
              <a:ext uri="{FF2B5EF4-FFF2-40B4-BE49-F238E27FC236}">
                <a16:creationId xmlns:a16="http://schemas.microsoft.com/office/drawing/2014/main" id="{2444B81E-A7F2-DD03-1F7C-99ED49FAF882}"/>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2" name="Text Placeholder 3">
            <a:extLst>
              <a:ext uri="{FF2B5EF4-FFF2-40B4-BE49-F238E27FC236}">
                <a16:creationId xmlns:a16="http://schemas.microsoft.com/office/drawing/2014/main" id="{8C918EE9-73C7-114C-7405-846E29EB7AEA}"/>
              </a:ext>
            </a:extLst>
          </p:cNvPr>
          <p:cNvSpPr>
            <a:spLocks noGrp="1"/>
          </p:cNvSpPr>
          <p:nvPr>
            <p:ph type="body" sz="quarter" idx="36" hasCustomPrompt="1"/>
          </p:nvPr>
        </p:nvSpPr>
        <p:spPr>
          <a:xfrm>
            <a:off x="9752023" y="4114800"/>
            <a:ext cx="4348077" cy="914400"/>
          </a:xfrm>
          <a:prstGeom prst="rect">
            <a:avLst/>
          </a:prstGeom>
          <a:noFill/>
          <a:ln>
            <a:noFill/>
          </a:ln>
        </p:spPr>
        <p:txBody>
          <a:bodyPr spcFirstLastPara="1" wrap="square" lIns="91425" tIns="91425" rIns="91425" bIns="91425" anchor="t" anchorCtr="0">
            <a:noAutofit/>
          </a:bodyPr>
          <a:lstStyle>
            <a:lvl1pPr marL="0" indent="0" algn="ctr">
              <a:buFont typeface="Arial" panose="020B0604020202020204" pitchFamily="34" charset="0"/>
              <a:buNone/>
              <a:defRPr lang="en-US" sz="2800" b="1" dirty="0">
                <a:solidFill>
                  <a:schemeClr val="tx1">
                    <a:lumMod val="75000"/>
                    <a:lumOff val="25000"/>
                  </a:schemeClr>
                </a:solidFill>
                <a:latin typeface="Open Sans"/>
                <a:ea typeface="Open Sans"/>
                <a:cs typeface="Open Sans"/>
              </a:defRPr>
            </a:lvl1pPr>
          </a:lstStyle>
          <a:p>
            <a:pPr marL="228600" lvl="0" indent="-228600" algn="ctr"/>
            <a:r>
              <a:rPr lang="en-US"/>
              <a:t>Topic Name</a:t>
            </a:r>
          </a:p>
        </p:txBody>
      </p:sp>
      <p:pic>
        <p:nvPicPr>
          <p:cNvPr id="9" name="Picture 8" descr="A group of people reading books&#10;&#10;Description automatically generated with low confidence">
            <a:extLst>
              <a:ext uri="{FF2B5EF4-FFF2-40B4-BE49-F238E27FC236}">
                <a16:creationId xmlns:a16="http://schemas.microsoft.com/office/drawing/2014/main" id="{F1D10771-AD41-E153-2D96-91B7FA5508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7129" y="2323120"/>
            <a:ext cx="5664389" cy="4497760"/>
          </a:xfrm>
          <a:prstGeom prst="rect">
            <a:avLst/>
          </a:prstGeom>
        </p:spPr>
      </p:pic>
    </p:spTree>
    <p:extLst>
      <p:ext uri="{BB962C8B-B14F-4D97-AF65-F5344CB8AC3E}">
        <p14:creationId xmlns:p14="http://schemas.microsoft.com/office/powerpoint/2010/main" val="2702984903"/>
      </p:ext>
    </p:extLst>
  </p:cSld>
  <p:clrMapOvr>
    <a:masterClrMapping/>
  </p:clrMapOvr>
  <p:extLst>
    <p:ext uri="{DCECCB84-F9BA-43D5-87BE-67443E8EF086}">
      <p15:sldGuideLst xmlns:p15="http://schemas.microsoft.com/office/powerpoint/2012/main">
        <p15:guide id="1" orient="horz" pos="2880">
          <p15:clr>
            <a:srgbClr val="000000"/>
          </p15:clr>
        </p15:guide>
        <p15:guide id="2" pos="5120">
          <p15:clr>
            <a:srgbClr val="00000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urse-end Project" preserve="1" userDrawn="1">
  <p:cSld name="Course-end Project">
    <p:spTree>
      <p:nvGrpSpPr>
        <p:cNvPr id="1" name="Shape 190"/>
        <p:cNvGrpSpPr/>
        <p:nvPr/>
      </p:nvGrpSpPr>
      <p:grpSpPr>
        <a:xfrm>
          <a:off x="0" y="0"/>
          <a:ext cx="0" cy="0"/>
          <a:chOff x="0" y="0"/>
          <a:chExt cx="0" cy="0"/>
        </a:xfrm>
      </p:grpSpPr>
      <p:pic>
        <p:nvPicPr>
          <p:cNvPr id="191" name="Google Shape;191;p37"/>
          <p:cNvPicPr preferRelativeResize="0"/>
          <p:nvPr/>
        </p:nvPicPr>
        <p:blipFill>
          <a:blip r:embed="rId2"/>
          <a:srcRect/>
          <a:stretch/>
        </p:blipFill>
        <p:spPr>
          <a:xfrm>
            <a:off x="2" y="0"/>
            <a:ext cx="16255996" cy="9143998"/>
          </a:xfrm>
          <a:prstGeom prst="rect">
            <a:avLst/>
          </a:prstGeom>
          <a:noFill/>
          <a:ln>
            <a:noFill/>
          </a:ln>
        </p:spPr>
      </p:pic>
      <p:sp>
        <p:nvSpPr>
          <p:cNvPr id="2" name="Google Shape;177;p17">
            <a:extLst>
              <a:ext uri="{FF2B5EF4-FFF2-40B4-BE49-F238E27FC236}">
                <a16:creationId xmlns:a16="http://schemas.microsoft.com/office/drawing/2014/main" id="{662DC3C5-12CB-1B7D-A0D6-88DA0A6525F3}"/>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 name="Text Placeholder 6">
            <a:extLst>
              <a:ext uri="{FF2B5EF4-FFF2-40B4-BE49-F238E27FC236}">
                <a16:creationId xmlns:a16="http://schemas.microsoft.com/office/drawing/2014/main" id="{2F575C20-C035-6B61-875E-DFDF9C3950C5}"/>
              </a:ext>
            </a:extLst>
          </p:cNvPr>
          <p:cNvSpPr>
            <a:spLocks noGrp="1"/>
          </p:cNvSpPr>
          <p:nvPr>
            <p:ph type="body" sz="quarter" idx="10"/>
          </p:nvPr>
        </p:nvSpPr>
        <p:spPr>
          <a:xfrm>
            <a:off x="4845052" y="1364776"/>
            <a:ext cx="10303962" cy="6823881"/>
          </a:xfrm>
          <a:prstGeom prst="rect">
            <a:avLst/>
          </a:prstGeom>
        </p:spPr>
        <p:txBody>
          <a:bodyPr/>
          <a:lstStyle>
            <a:lvl1pPr marL="0" indent="0" algn="l">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771887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efore the Next Class" preserve="1" userDrawn="1">
  <p:cSld name="Before the Next Class">
    <p:spTree>
      <p:nvGrpSpPr>
        <p:cNvPr id="1" name="Shape 196"/>
        <p:cNvGrpSpPr/>
        <p:nvPr/>
      </p:nvGrpSpPr>
      <p:grpSpPr>
        <a:xfrm>
          <a:off x="0" y="0"/>
          <a:ext cx="0" cy="0"/>
          <a:chOff x="0" y="0"/>
          <a:chExt cx="0" cy="0"/>
        </a:xfrm>
      </p:grpSpPr>
      <p:pic>
        <p:nvPicPr>
          <p:cNvPr id="197" name="Google Shape;197;p40"/>
          <p:cNvPicPr preferRelativeResize="0"/>
          <p:nvPr/>
        </p:nvPicPr>
        <p:blipFill>
          <a:blip r:embed="rId2"/>
          <a:srcRect/>
          <a:stretch/>
        </p:blipFill>
        <p:spPr>
          <a:xfrm>
            <a:off x="0" y="0"/>
            <a:ext cx="16255999" cy="9143999"/>
          </a:xfrm>
          <a:prstGeom prst="rect">
            <a:avLst/>
          </a:prstGeom>
          <a:noFill/>
          <a:ln>
            <a:noFill/>
          </a:ln>
        </p:spPr>
      </p:pic>
      <p:sp>
        <p:nvSpPr>
          <p:cNvPr id="201" name="Google Shape;201;p40"/>
          <p:cNvSpPr/>
          <p:nvPr userDrawn="1"/>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Before the Next Class</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9A8AA2E1-D889-F5D4-9C7E-C1EBB432455A}"/>
              </a:ext>
            </a:extLst>
          </p:cNvPr>
          <p:cNvSpPr>
            <a:spLocks noGrp="1"/>
          </p:cNvSpPr>
          <p:nvPr>
            <p:ph type="body" sz="quarter" idx="11"/>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147737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You Already Know" preserve="1" userDrawn="1">
  <p:cSld name="You Already Know">
    <p:spTree>
      <p:nvGrpSpPr>
        <p:cNvPr id="1" name="Shape 25"/>
        <p:cNvGrpSpPr/>
        <p:nvPr/>
      </p:nvGrpSpPr>
      <p:grpSpPr>
        <a:xfrm>
          <a:off x="0" y="0"/>
          <a:ext cx="0" cy="0"/>
          <a:chOff x="0" y="0"/>
          <a:chExt cx="0" cy="0"/>
        </a:xfrm>
      </p:grpSpPr>
      <p:pic>
        <p:nvPicPr>
          <p:cNvPr id="26" name="Google Shape;26;p24"/>
          <p:cNvPicPr preferRelativeResize="0"/>
          <p:nvPr/>
        </p:nvPicPr>
        <p:blipFill>
          <a:blip r:embed="rId2"/>
          <a:srcRect/>
          <a:stretch/>
        </p:blipFill>
        <p:spPr>
          <a:xfrm>
            <a:off x="0" y="0"/>
            <a:ext cx="16255999" cy="9143999"/>
          </a:xfrm>
          <a:prstGeom prst="rect">
            <a:avLst/>
          </a:prstGeom>
          <a:noFill/>
          <a:ln>
            <a:noFill/>
          </a:ln>
        </p:spPr>
      </p:pic>
      <p:sp>
        <p:nvSpPr>
          <p:cNvPr id="30" name="Google Shape;30;p24"/>
          <p:cNvSpPr/>
          <p:nvPr/>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Google Shape;29;p24">
            <a:extLst>
              <a:ext uri="{FF2B5EF4-FFF2-40B4-BE49-F238E27FC236}">
                <a16:creationId xmlns:a16="http://schemas.microsoft.com/office/drawing/2014/main" id="{45805213-5148-C374-0B6A-FBC7DF66B880}"/>
              </a:ext>
            </a:extLst>
          </p:cNvPr>
          <p:cNvSpPr txBox="1">
            <a:spLocks noGrp="1"/>
          </p:cNvSpPr>
          <p:nvPr>
            <p:ph type="body" idx="1"/>
          </p:nvPr>
        </p:nvSpPr>
        <p:spPr>
          <a:xfrm>
            <a:off x="1291858" y="2603120"/>
            <a:ext cx="13696998"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lvl="0" algn="ctr">
              <a:lnSpc>
                <a:spcPct val="115000"/>
              </a:lnSpc>
              <a:spcBef>
                <a:spcPts val="0"/>
              </a:spcBef>
              <a:spcAft>
                <a:spcPts val="0"/>
              </a:spcAft>
              <a:buSzPts val="2800"/>
              <a:buFont typeface="Arial"/>
            </a:pPr>
            <a:endParaRPr/>
          </a:p>
        </p:txBody>
      </p:sp>
      <p:sp>
        <p:nvSpPr>
          <p:cNvPr id="5" name="Google Shape;73;p29">
            <a:extLst>
              <a:ext uri="{FF2B5EF4-FFF2-40B4-BE49-F238E27FC236}">
                <a16:creationId xmlns:a16="http://schemas.microsoft.com/office/drawing/2014/main" id="{A329659F-8931-D1BF-F644-B58CEC7A819F}"/>
              </a:ext>
            </a:extLst>
          </p:cNvPr>
          <p:cNvSpPr txBox="1">
            <a:spLocks noGrp="1"/>
          </p:cNvSpPr>
          <p:nvPr>
            <p:ph type="body" idx="10"/>
          </p:nvPr>
        </p:nvSpPr>
        <p:spPr>
          <a:xfrm>
            <a:off x="1291857" y="1512833"/>
            <a:ext cx="13696999" cy="903776"/>
          </a:xfrm>
          <a:prstGeom prst="rect">
            <a:avLst/>
          </a:prstGeom>
          <a:noFill/>
          <a:ln>
            <a:noFill/>
          </a:ln>
        </p:spPr>
        <p:txBody>
          <a:bodyPr spcFirstLastPara="1" wrap="square" lIns="91425" tIns="0" rIns="91425" bIns="0" anchor="t" anchorCtr="0">
            <a:normAutofit/>
          </a:bodyPr>
          <a:lstStyle>
            <a:lvl1pPr marL="0" lvl="0" indent="0" algn="ctr">
              <a:lnSpc>
                <a:spcPct val="115000"/>
              </a:lnSpc>
              <a:spcBef>
                <a:spcPts val="0"/>
              </a:spcBef>
              <a:spcAft>
                <a:spcPts val="0"/>
              </a:spcAft>
              <a:buSzPts val="2800"/>
              <a:buFont typeface="Arial" panose="020B0604020202020204" pitchFamily="34" charset="0"/>
              <a:buNone/>
              <a:defRPr sz="2200">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2999249254"/>
      </p:ext>
    </p:extLst>
  </p:cSld>
  <p:clrMapOvr>
    <a:masterClrMapping/>
  </p:clrMapOvr>
  <p:extLst>
    <p:ext uri="{DCECCB84-F9BA-43D5-87BE-67443E8EF086}">
      <p15:sldGuideLst xmlns:p15="http://schemas.microsoft.com/office/powerpoint/2012/main">
        <p15:guide id="2" pos="5120">
          <p15:clr>
            <a:srgbClr val="000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What Next?" preserve="1" userDrawn="1">
  <p:cSld name="What Next?">
    <p:spTree>
      <p:nvGrpSpPr>
        <p:cNvPr id="1" name="Shape 202"/>
        <p:cNvGrpSpPr/>
        <p:nvPr/>
      </p:nvGrpSpPr>
      <p:grpSpPr>
        <a:xfrm>
          <a:off x="0" y="0"/>
          <a:ext cx="0" cy="0"/>
          <a:chOff x="0" y="0"/>
          <a:chExt cx="0" cy="0"/>
        </a:xfrm>
      </p:grpSpPr>
      <p:pic>
        <p:nvPicPr>
          <p:cNvPr id="203" name="Google Shape;203;p41"/>
          <p:cNvPicPr preferRelativeResize="0"/>
          <p:nvPr/>
        </p:nvPicPr>
        <p:blipFill>
          <a:blip r:embed="rId2"/>
          <a:srcRect/>
          <a:stretch/>
        </p:blipFill>
        <p:spPr>
          <a:xfrm>
            <a:off x="0" y="0"/>
            <a:ext cx="16255999" cy="9143999"/>
          </a:xfrm>
          <a:prstGeom prst="rect">
            <a:avLst/>
          </a:prstGeom>
          <a:noFill/>
          <a:ln>
            <a:noFill/>
          </a:ln>
        </p:spPr>
      </p:pic>
      <p:sp>
        <p:nvSpPr>
          <p:cNvPr id="207" name="Google Shape;207;p41"/>
          <p:cNvSpPr/>
          <p:nvPr/>
        </p:nvSpPr>
        <p:spPr>
          <a:xfrm>
            <a:off x="2464058" y="762715"/>
            <a:ext cx="4819925" cy="430887"/>
          </a:xfrm>
          <a:prstGeom prst="rect">
            <a:avLst/>
          </a:prstGeom>
          <a:noFill/>
          <a:ln>
            <a:noFill/>
          </a:ln>
        </p:spPr>
        <p:txBody>
          <a:bodyPr spcFirstLastPara="1" wrap="square" lIns="91425" tIns="0" rIns="91425" bIns="0" anchor="t" anchorCtr="0">
            <a:spAutoFit/>
          </a:bodyPr>
          <a:lstStyle/>
          <a:p>
            <a:pPr marL="0" lvl="0" indent="0" algn="ctr">
              <a:buSzPts val="2800"/>
              <a:buNone/>
            </a:pPr>
            <a:r>
              <a:rPr lang="en-US" sz="2800" b="1" dirty="0">
                <a:solidFill>
                  <a:schemeClr val="tx1">
                    <a:lumMod val="75000"/>
                    <a:lumOff val="25000"/>
                  </a:schemeClr>
                </a:solidFill>
                <a:latin typeface="Open Sans"/>
                <a:ea typeface="Open Sans"/>
                <a:cs typeface="Open Sans"/>
                <a:sym typeface="Open Sans"/>
              </a:rPr>
              <a:t>What’s Next?</a:t>
            </a:r>
            <a:endParaRPr sz="2800" b="1" dirty="0">
              <a:solidFill>
                <a:schemeClr val="tx1">
                  <a:lumMod val="75000"/>
                  <a:lumOff val="25000"/>
                </a:schemeClr>
              </a:solidFill>
              <a:latin typeface="Open Sans"/>
              <a:ea typeface="Open Sans"/>
              <a:cs typeface="Open Sans"/>
              <a:sym typeface="Arial"/>
            </a:endParaRPr>
          </a:p>
        </p:txBody>
      </p:sp>
      <p:sp>
        <p:nvSpPr>
          <p:cNvPr id="3" name="Text Placeholder 6">
            <a:extLst>
              <a:ext uri="{FF2B5EF4-FFF2-40B4-BE49-F238E27FC236}">
                <a16:creationId xmlns:a16="http://schemas.microsoft.com/office/drawing/2014/main" id="{57DB387E-1A29-1EE9-8E02-0C57BA6B68C2}"/>
              </a:ext>
            </a:extLst>
          </p:cNvPr>
          <p:cNvSpPr>
            <a:spLocks noGrp="1"/>
          </p:cNvSpPr>
          <p:nvPr>
            <p:ph type="body" sz="quarter" idx="10"/>
          </p:nvPr>
        </p:nvSpPr>
        <p:spPr>
          <a:xfrm>
            <a:off x="655084" y="1364776"/>
            <a:ext cx="8439490" cy="6823881"/>
          </a:xfrm>
          <a:prstGeom prst="rect">
            <a:avLst/>
          </a:prstGeom>
        </p:spPr>
        <p:txBody>
          <a:bodyPr/>
          <a:lstStyle>
            <a:lvl1pPr marL="0" indent="0">
              <a:lnSpc>
                <a:spcPct val="114000"/>
              </a:lnSpc>
              <a:spcBef>
                <a:spcPts val="0"/>
              </a:spcBef>
              <a:buFont typeface="Arial" panose="020B0604020202020204" pitchFamily="34" charset="0"/>
              <a:buNone/>
              <a:defRPr sz="2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2pPr>
            <a:lvl3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3pPr>
            <a:lvl4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4pPr>
            <a:lvl5pPr marL="457200" indent="0">
              <a:lnSpc>
                <a:spcPct val="114000"/>
              </a:lnSpc>
              <a:spcBef>
                <a:spcPts val="1000"/>
              </a:spcBef>
              <a:buFontTx/>
              <a:buNone/>
              <a:defRPr sz="2200">
                <a:solidFill>
                  <a:srgbClr val="404040"/>
                </a:solidFill>
                <a:latin typeface="Open Sans" panose="020B0606030504020204" pitchFamily="34" charset="0"/>
                <a:ea typeface="Open Sans" panose="020B0606030504020204" pitchFamily="34" charset="0"/>
                <a:cs typeface="Open Sans" panose="020B0606030504020204" pitchFamily="34" charset="0"/>
              </a:defRPr>
            </a:lvl5pPr>
          </a:lstStyle>
          <a:p>
            <a:pPr lvl="0"/>
            <a:endParaRPr lang="en-US"/>
          </a:p>
        </p:txBody>
      </p:sp>
    </p:spTree>
    <p:extLst>
      <p:ext uri="{BB962C8B-B14F-4D97-AF65-F5344CB8AC3E}">
        <p14:creationId xmlns:p14="http://schemas.microsoft.com/office/powerpoint/2010/main" val="2179563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s_for_whatnext_nextclass">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CFEACA45-46CE-3149-F1F8-368C0B35FE06}"/>
              </a:ext>
            </a:extLst>
          </p:cNvPr>
          <p:cNvSpPr>
            <a:spLocks noGrp="1"/>
          </p:cNvSpPr>
          <p:nvPr>
            <p:ph type="body" sz="quarter" idx="13"/>
          </p:nvPr>
        </p:nvSpPr>
        <p:spPr>
          <a:xfrm>
            <a:off x="670649" y="1377162"/>
            <a:ext cx="8439490" cy="6815160"/>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279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_You_already_know">
    <p:spTree>
      <p:nvGrpSpPr>
        <p:cNvPr id="1" name=""/>
        <p:cNvGrpSpPr/>
        <p:nvPr/>
      </p:nvGrpSpPr>
      <p:grpSpPr>
        <a:xfrm>
          <a:off x="0" y="0"/>
          <a:ext cx="0" cy="0"/>
          <a:chOff x="0" y="0"/>
          <a:chExt cx="0" cy="0"/>
        </a:xfrm>
      </p:grpSpPr>
      <p:pic>
        <p:nvPicPr>
          <p:cNvPr id="3" name="Google Shape;26;p24">
            <a:extLst>
              <a:ext uri="{FF2B5EF4-FFF2-40B4-BE49-F238E27FC236}">
                <a16:creationId xmlns:a16="http://schemas.microsoft.com/office/drawing/2014/main" id="{6F1C32AD-6E65-45D9-86A4-DCDE0D32768F}"/>
              </a:ext>
            </a:extLst>
          </p:cNvPr>
          <p:cNvPicPr preferRelativeResize="0"/>
          <p:nvPr userDrawn="1"/>
        </p:nvPicPr>
        <p:blipFill>
          <a:blip r:embed="rId2"/>
          <a:srcRect/>
          <a:stretch/>
        </p:blipFill>
        <p:spPr>
          <a:xfrm>
            <a:off x="0" y="0"/>
            <a:ext cx="16255999" cy="9143999"/>
          </a:xfrm>
          <a:prstGeom prst="rect">
            <a:avLst/>
          </a:prstGeom>
          <a:noFill/>
          <a:ln>
            <a:noFill/>
          </a:ln>
        </p:spPr>
      </p:pic>
      <p:sp>
        <p:nvSpPr>
          <p:cNvPr id="4" name="Google Shape;30;p24">
            <a:extLst>
              <a:ext uri="{FF2B5EF4-FFF2-40B4-BE49-F238E27FC236}">
                <a16:creationId xmlns:a16="http://schemas.microsoft.com/office/drawing/2014/main" id="{26A301A2-0292-1A51-1C40-16AB99F30AB7}"/>
              </a:ext>
            </a:extLst>
          </p:cNvPr>
          <p:cNvSpPr/>
          <p:nvPr userDrawn="1"/>
        </p:nvSpPr>
        <p:spPr>
          <a:xfrm>
            <a:off x="5718038" y="322216"/>
            <a:ext cx="4819925"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You Already Know</a:t>
            </a:r>
            <a:endParaRPr sz="1400" b="0" i="0" u="none" strike="noStrike" cap="none" dirty="0">
              <a:solidFill>
                <a:srgbClr val="000000"/>
              </a:solidFill>
              <a:latin typeface="Arial"/>
              <a:ea typeface="Arial"/>
              <a:cs typeface="Arial"/>
              <a:sym typeface="Arial"/>
            </a:endParaRPr>
          </a:p>
        </p:txBody>
      </p:sp>
      <p:sp>
        <p:nvSpPr>
          <p:cNvPr id="2" name="Text Placeholder 4">
            <a:extLst>
              <a:ext uri="{FF2B5EF4-FFF2-40B4-BE49-F238E27FC236}">
                <a16:creationId xmlns:a16="http://schemas.microsoft.com/office/drawing/2014/main" id="{80BBD519-6780-E29A-51F9-BC84AACECBB8}"/>
              </a:ext>
            </a:extLst>
          </p:cNvPr>
          <p:cNvSpPr>
            <a:spLocks noGrp="1"/>
          </p:cNvSpPr>
          <p:nvPr>
            <p:ph type="body" sz="quarter" idx="13"/>
          </p:nvPr>
        </p:nvSpPr>
        <p:spPr>
          <a:xfrm>
            <a:off x="1250783" y="1512887"/>
            <a:ext cx="13732042" cy="6618287"/>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4312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cap" preserve="1" userDrawn="1">
  <p:cSld name="Recap">
    <p:spTree>
      <p:nvGrpSpPr>
        <p:cNvPr id="1" name="Shape 31"/>
        <p:cNvGrpSpPr/>
        <p:nvPr/>
      </p:nvGrpSpPr>
      <p:grpSpPr>
        <a:xfrm>
          <a:off x="0" y="0"/>
          <a:ext cx="0" cy="0"/>
          <a:chOff x="0" y="0"/>
          <a:chExt cx="0" cy="0"/>
        </a:xfrm>
      </p:grpSpPr>
      <p:pic>
        <p:nvPicPr>
          <p:cNvPr id="32" name="Google Shape;32;p25"/>
          <p:cNvPicPr preferRelativeResize="0"/>
          <p:nvPr/>
        </p:nvPicPr>
        <p:blipFill>
          <a:blip r:embed="rId2"/>
          <a:srcRect/>
          <a:stretch/>
        </p:blipFill>
        <p:spPr>
          <a:xfrm>
            <a:off x="0" y="0"/>
            <a:ext cx="16255999" cy="9143999"/>
          </a:xfrm>
          <a:prstGeom prst="rect">
            <a:avLst/>
          </a:prstGeom>
          <a:noFill/>
          <a:ln>
            <a:noFill/>
          </a:ln>
        </p:spPr>
      </p:pic>
      <p:pic>
        <p:nvPicPr>
          <p:cNvPr id="33" name="Google Shape;33;p25"/>
          <p:cNvPicPr preferRelativeResize="0"/>
          <p:nvPr/>
        </p:nvPicPr>
        <p:blipFill rotWithShape="1">
          <a:blip r:embed="rId3"/>
          <a:srcRect/>
          <a:stretch/>
        </p:blipFill>
        <p:spPr>
          <a:xfrm>
            <a:off x="0" y="0"/>
            <a:ext cx="16256000" cy="9144000"/>
          </a:xfrm>
          <a:prstGeom prst="rect">
            <a:avLst/>
          </a:prstGeom>
        </p:spPr>
      </p:pic>
      <p:sp>
        <p:nvSpPr>
          <p:cNvPr id="36" name="Google Shape;36;p25"/>
          <p:cNvSpPr/>
          <p:nvPr/>
        </p:nvSpPr>
        <p:spPr>
          <a:xfrm>
            <a:off x="352712" y="438867"/>
            <a:ext cx="2404969" cy="430887"/>
          </a:xfrm>
          <a:prstGeom prst="rect">
            <a:avLst/>
          </a:prstGeom>
          <a:noFill/>
          <a:ln>
            <a:noFill/>
          </a:ln>
        </p:spPr>
        <p:txBody>
          <a:bodyPr spcFirstLastPara="1" wrap="square" lIns="91425" tIns="0" rIns="91425" bIns="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Open Sans"/>
                <a:ea typeface="Open Sans"/>
                <a:cs typeface="Open Sans"/>
                <a:sym typeface="Open Sans"/>
              </a:rPr>
              <a:t>Recap</a:t>
            </a:r>
            <a:endParaRPr sz="1400" b="0" i="0" u="none" strike="noStrike" cap="none" dirty="0">
              <a:solidFill>
                <a:srgbClr val="000000"/>
              </a:solidFill>
              <a:latin typeface="Arial"/>
              <a:ea typeface="Arial"/>
              <a:cs typeface="Arial"/>
              <a:sym typeface="Arial"/>
            </a:endParaRPr>
          </a:p>
        </p:txBody>
      </p:sp>
      <p:sp>
        <p:nvSpPr>
          <p:cNvPr id="12" name="Google Shape;73;p29">
            <a:extLst>
              <a:ext uri="{FF2B5EF4-FFF2-40B4-BE49-F238E27FC236}">
                <a16:creationId xmlns:a16="http://schemas.microsoft.com/office/drawing/2014/main" id="{BA8E9C16-575E-F214-D660-349F8CD58800}"/>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13" name="Google Shape;29;p24">
            <a:extLst>
              <a:ext uri="{FF2B5EF4-FFF2-40B4-BE49-F238E27FC236}">
                <a16:creationId xmlns:a16="http://schemas.microsoft.com/office/drawing/2014/main" id="{A8352C58-E1B7-7AF5-20DA-4A18ECBF310C}"/>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Tree>
    <p:extLst>
      <p:ext uri="{BB962C8B-B14F-4D97-AF65-F5344CB8AC3E}">
        <p14:creationId xmlns:p14="http://schemas.microsoft.com/office/powerpoint/2010/main" val="18924309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 day in the life" preserve="1" userDrawn="1">
  <p:cSld name="A day in the life">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CB03379F-6615-3946-F3DC-84DD58EC0F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6255998" cy="9143999"/>
          </a:xfrm>
          <a:prstGeom prst="rect">
            <a:avLst/>
          </a:prstGeom>
        </p:spPr>
      </p:pic>
      <p:sp>
        <p:nvSpPr>
          <p:cNvPr id="6" name="Google Shape;73;p29">
            <a:extLst>
              <a:ext uri="{FF2B5EF4-FFF2-40B4-BE49-F238E27FC236}">
                <a16:creationId xmlns:a16="http://schemas.microsoft.com/office/drawing/2014/main" id="{47D8B3EC-6FC1-1D8C-89C7-6C535510F2DE}"/>
              </a:ext>
            </a:extLst>
          </p:cNvPr>
          <p:cNvSpPr txBox="1">
            <a:spLocks noGrp="1"/>
          </p:cNvSpPr>
          <p:nvPr>
            <p:ph type="body" idx="10"/>
          </p:nvPr>
        </p:nvSpPr>
        <p:spPr>
          <a:xfrm>
            <a:off x="844889" y="1622017"/>
            <a:ext cx="10807533" cy="903776"/>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7" name="Google Shape;29;p24">
            <a:extLst>
              <a:ext uri="{FF2B5EF4-FFF2-40B4-BE49-F238E27FC236}">
                <a16:creationId xmlns:a16="http://schemas.microsoft.com/office/drawing/2014/main" id="{1D6B2300-6D1F-B115-8FF6-63B469079D08}"/>
              </a:ext>
            </a:extLst>
          </p:cNvPr>
          <p:cNvSpPr txBox="1">
            <a:spLocks noGrp="1"/>
          </p:cNvSpPr>
          <p:nvPr>
            <p:ph type="body" idx="11"/>
          </p:nvPr>
        </p:nvSpPr>
        <p:spPr>
          <a:xfrm>
            <a:off x="812800" y="2712304"/>
            <a:ext cx="10839622" cy="5527418"/>
          </a:xfrm>
          <a:prstGeom prst="rect">
            <a:avLst/>
          </a:prstGeom>
          <a:noFill/>
          <a:ln>
            <a:noFill/>
          </a:ln>
        </p:spPr>
        <p:txBody>
          <a:bodyPr spcFirstLastPara="1" vert="horz" wrap="square" lIns="91425" tIns="0" rIns="91425" bIns="0" rtlCol="0" anchor="t" anchorCtr="0">
            <a:normAutofit/>
          </a:bodyPr>
          <a:lstStyle>
            <a:lvl1pPr marL="0" indent="0">
              <a:buFont typeface="Arial" panose="020B0604020202020204" pitchFamily="34" charset="0"/>
              <a:buNone/>
              <a:defRPr dirty="0">
                <a:solidFill>
                  <a:schemeClr val="tx1">
                    <a:lumMod val="75000"/>
                    <a:lumOff val="25000"/>
                  </a:schemeClr>
                </a:solidFill>
                <a:latin typeface="Open Sans"/>
                <a:ea typeface="Open Sans"/>
                <a:cs typeface="Open Sans"/>
              </a:defRPr>
            </a:lvl1pPr>
          </a:lstStyle>
          <a:p>
            <a:pPr marL="228600" lvl="0" indent="-228600" algn="ctr">
              <a:lnSpc>
                <a:spcPct val="115000"/>
              </a:lnSpc>
              <a:spcBef>
                <a:spcPts val="0"/>
              </a:spcBef>
              <a:spcAft>
                <a:spcPts val="0"/>
              </a:spcAft>
              <a:buSzPts val="2800"/>
            </a:pPr>
            <a:endParaRPr/>
          </a:p>
        </p:txBody>
      </p:sp>
      <p:sp>
        <p:nvSpPr>
          <p:cNvPr id="2" name="Google Shape;62;p29">
            <a:extLst>
              <a:ext uri="{FF2B5EF4-FFF2-40B4-BE49-F238E27FC236}">
                <a16:creationId xmlns:a16="http://schemas.microsoft.com/office/drawing/2014/main" id="{A8ED1C70-09C3-3416-0187-C1611F8017B4}"/>
              </a:ext>
            </a:extLst>
          </p:cNvPr>
          <p:cNvSpPr txBox="1">
            <a:spLocks noGrp="1"/>
          </p:cNvSpPr>
          <p:nvPr>
            <p:ph type="title"/>
          </p:nvPr>
        </p:nvSpPr>
        <p:spPr>
          <a:xfrm>
            <a:off x="-10160" y="229878"/>
            <a:ext cx="16276320" cy="687244"/>
          </a:xfrm>
          <a:prstGeom prst="rect">
            <a:avLst/>
          </a:prstGeom>
          <a:noFill/>
          <a:ln>
            <a:noFill/>
          </a:ln>
        </p:spPr>
        <p:txBody>
          <a:bodyPr spcFirstLastPara="1" wrap="square" lIns="91425" tIns="45700" rIns="91425" bIns="45700" anchor="ctr" anchorCtr="0">
            <a:normAutofit/>
          </a:bodyPr>
          <a:lstStyle>
            <a:lvl1pPr marL="0" lvl="0" indent="0" algn="ctr">
              <a:lnSpc>
                <a:spcPct val="90000"/>
              </a:lnSpc>
              <a:spcBef>
                <a:spcPts val="0"/>
              </a:spcBef>
              <a:spcAft>
                <a:spcPts val="0"/>
              </a:spcAft>
              <a:buSzPts val="4400"/>
              <a:buFont typeface="Arial" panose="020B0604020202020204" pitchFamily="34" charset="0"/>
              <a:buNone/>
              <a:defRPr sz="2800" b="1">
                <a:solidFill>
                  <a:schemeClr val="tx1">
                    <a:lumMod val="75000"/>
                    <a:lumOff val="25000"/>
                  </a:schemeClr>
                </a:solidFill>
                <a:latin typeface="Open Sans"/>
                <a:ea typeface="Open Sans"/>
                <a:cs typeface="Open Sans"/>
                <a:sym typeface="Open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3281065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_for_Aday_Recap">
    <p:spTree>
      <p:nvGrpSpPr>
        <p:cNvPr id="1" name=""/>
        <p:cNvGrpSpPr/>
        <p:nvPr/>
      </p:nvGrpSpPr>
      <p:grpSpPr>
        <a:xfrm>
          <a:off x="0" y="0"/>
          <a:ext cx="0" cy="0"/>
          <a:chOff x="0" y="0"/>
          <a:chExt cx="0" cy="0"/>
        </a:xfrm>
      </p:grpSpPr>
      <p:sp>
        <p:nvSpPr>
          <p:cNvPr id="11" name="Google Shape;73;p29">
            <a:extLst>
              <a:ext uri="{FF2B5EF4-FFF2-40B4-BE49-F238E27FC236}">
                <a16:creationId xmlns:a16="http://schemas.microsoft.com/office/drawing/2014/main" id="{B3939B18-51C6-B760-9847-DBF969067996}"/>
              </a:ext>
            </a:extLst>
          </p:cNvPr>
          <p:cNvSpPr txBox="1">
            <a:spLocks noGrp="1"/>
          </p:cNvSpPr>
          <p:nvPr>
            <p:ph type="body" idx="10"/>
          </p:nvPr>
        </p:nvSpPr>
        <p:spPr>
          <a:xfrm>
            <a:off x="844889" y="1512833"/>
            <a:ext cx="10807533" cy="903776"/>
          </a:xfrm>
          <a:prstGeom prst="rect">
            <a:avLst/>
          </a:prstGeom>
        </p:spPr>
        <p:txBody>
          <a:bodyPr vert="horz" lIns="91440" tIns="45720" rIns="91440" bIns="45720" rtlCol="0">
            <a:normAutofit/>
          </a:bodyPr>
          <a:lstStyle>
            <a:lvl1pPr marL="0" indent="0">
              <a:buFont typeface="Arial" panose="020B0604020202020204" pitchFamily="34" charset="0"/>
              <a:buNone/>
              <a:defRPr dirty="0">
                <a:solidFill>
                  <a:schemeClr val="tx1">
                    <a:lumMod val="75000"/>
                    <a:lumOff val="25000"/>
                  </a:schemeClr>
                </a:solidFill>
              </a:defRPr>
            </a:lvl1pPr>
          </a:lstStyle>
          <a:p>
            <a:pPr marL="228600" lvl="0" indent="-228600"/>
            <a:endParaRPr/>
          </a:p>
        </p:txBody>
      </p:sp>
      <p:sp>
        <p:nvSpPr>
          <p:cNvPr id="5" name="Text Placeholder 4">
            <a:extLst>
              <a:ext uri="{FF2B5EF4-FFF2-40B4-BE49-F238E27FC236}">
                <a16:creationId xmlns:a16="http://schemas.microsoft.com/office/drawing/2014/main" id="{964B5EF1-B91C-9C3A-2571-75C7A1B0B8AF}"/>
              </a:ext>
            </a:extLst>
          </p:cNvPr>
          <p:cNvSpPr>
            <a:spLocks noGrp="1"/>
          </p:cNvSpPr>
          <p:nvPr>
            <p:ph type="body" sz="quarter" idx="12"/>
          </p:nvPr>
        </p:nvSpPr>
        <p:spPr>
          <a:xfrm>
            <a:off x="844550" y="2603500"/>
            <a:ext cx="10807700" cy="5538468"/>
          </a:xfrm>
        </p:spPr>
        <p:txBody>
          <a:bodyPr/>
          <a:lstStyle>
            <a:lvl1pPr marL="0" indent="0">
              <a:buNone/>
              <a:defRPr>
                <a:solidFill>
                  <a:schemeClr val="tx1">
                    <a:lumMod val="75000"/>
                    <a:lumOff val="25000"/>
                  </a:schemeClr>
                </a:solidFill>
              </a:defRPr>
            </a:lvl1pPr>
            <a:lvl2pPr>
              <a:defRPr>
                <a:solidFill>
                  <a:schemeClr val="tx1">
                    <a:lumMod val="75000"/>
                    <a:lumOff val="25000"/>
                  </a:schemeClr>
                </a:solidFill>
              </a:defRPr>
            </a:lvl2pPr>
            <a:lvl3pPr marL="1143000" indent="-228600">
              <a:buFont typeface="Courier New" panose="02070309020205020404" pitchFamily="49" charset="0"/>
              <a:buChar char="o"/>
              <a:defRPr>
                <a:solidFill>
                  <a:schemeClr val="tx1">
                    <a:lumMod val="75000"/>
                    <a:lumOff val="25000"/>
                  </a:schemeClr>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180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earning Objectives" preserve="1" userDrawn="1">
  <p:cSld name="Learning Objectives">
    <p:spTree>
      <p:nvGrpSpPr>
        <p:cNvPr id="1" name="Shape 44"/>
        <p:cNvGrpSpPr/>
        <p:nvPr/>
      </p:nvGrpSpPr>
      <p:grpSpPr>
        <a:xfrm>
          <a:off x="0" y="0"/>
          <a:ext cx="0" cy="0"/>
          <a:chOff x="0" y="0"/>
          <a:chExt cx="0" cy="0"/>
        </a:xfrm>
      </p:grpSpPr>
      <p:pic>
        <p:nvPicPr>
          <p:cNvPr id="45" name="Google Shape;45;p27"/>
          <p:cNvPicPr preferRelativeResize="0">
            <a:picLocks noGrp="1" noRot="1" noMove="1" noResize="1" noEditPoints="1" noAdjustHandles="1" noChangeArrowheads="1" noChangeShapeType="1" noCrop="1"/>
          </p:cNvPicPr>
          <p:nvPr/>
        </p:nvPicPr>
        <p:blipFill>
          <a:blip r:embed="rId2"/>
          <a:srcRect/>
          <a:stretch/>
        </p:blipFill>
        <p:spPr>
          <a:xfrm>
            <a:off x="0" y="0"/>
            <a:ext cx="16255999" cy="9143999"/>
          </a:xfrm>
          <a:prstGeom prst="rect">
            <a:avLst/>
          </a:prstGeom>
        </p:spPr>
      </p:pic>
      <p:sp>
        <p:nvSpPr>
          <p:cNvPr id="47" name="Google Shape;47;p27"/>
          <p:cNvSpPr>
            <a:spLocks noGrp="1" noRot="1" noMove="1" noResize="1" noEditPoints="1" noAdjustHandles="1" noChangeArrowheads="1" noChangeShapeType="1"/>
          </p:cNvSpPr>
          <p:nvPr/>
        </p:nvSpPr>
        <p:spPr>
          <a:xfrm>
            <a:off x="2747395" y="274390"/>
            <a:ext cx="4819800" cy="523200"/>
          </a:xfrm>
          <a:prstGeom prst="rect">
            <a:avLst/>
          </a:prstGeom>
          <a:noFill/>
          <a:ln>
            <a:noFill/>
          </a:ln>
        </p:spPr>
        <p:txBody>
          <a:bodyPr spcFirstLastPara="1" wrap="square" lIns="91425" tIns="45700" rIns="91425" bIns="45700" anchor="t" anchorCtr="0">
            <a:spAutoFit/>
          </a:bodyPr>
          <a:lstStyle/>
          <a:p>
            <a:pPr marL="457200" marR="0" lvl="0" indent="-228600" algn="ctr" rtl="0">
              <a:lnSpc>
                <a:spcPct val="100000"/>
              </a:lnSpc>
              <a:spcBef>
                <a:spcPts val="0"/>
              </a:spcBef>
              <a:spcAft>
                <a:spcPts val="0"/>
              </a:spcAft>
              <a:buClr>
                <a:srgbClr val="3F3F3F"/>
              </a:buClr>
              <a:buSzPts val="2200"/>
              <a:buFont typeface="Arial"/>
              <a:buNone/>
            </a:pPr>
            <a:r>
              <a:rPr lang="en-US" sz="2800" b="1" i="0" u="none" strike="noStrike" cap="none" dirty="0">
                <a:solidFill>
                  <a:schemeClr val="tx1">
                    <a:lumMod val="75000"/>
                    <a:lumOff val="25000"/>
                  </a:schemeClr>
                </a:solidFill>
                <a:latin typeface="Open Sans"/>
                <a:ea typeface="Open Sans"/>
                <a:cs typeface="Open Sans"/>
                <a:sym typeface="Open Sans"/>
              </a:rPr>
              <a:t>Learning Objectives</a:t>
            </a:r>
            <a:endParaRPr sz="1400" b="0" i="0" u="none" strike="noStrike" cap="none" dirty="0">
              <a:solidFill>
                <a:schemeClr val="tx1">
                  <a:lumMod val="75000"/>
                  <a:lumOff val="25000"/>
                </a:schemeClr>
              </a:solidFill>
              <a:latin typeface="Arial"/>
              <a:ea typeface="Arial"/>
              <a:cs typeface="Arial"/>
              <a:sym typeface="Arial"/>
            </a:endParaRPr>
          </a:p>
        </p:txBody>
      </p:sp>
      <p:sp>
        <p:nvSpPr>
          <p:cNvPr id="53" name="Google Shape;53;p27"/>
          <p:cNvSpPr>
            <a:spLocks noGrp="1" noRot="1" noMove="1" noResize="1" noEditPoints="1" noAdjustHandles="1" noChangeArrowheads="1" noChangeShapeType="1"/>
          </p:cNvSpPr>
          <p:nvPr/>
        </p:nvSpPr>
        <p:spPr>
          <a:xfrm>
            <a:off x="718944" y="1933649"/>
            <a:ext cx="7888027" cy="553212"/>
          </a:xfrm>
          <a:prstGeom prst="rect">
            <a:avLst/>
          </a:prstGeom>
          <a:noFill/>
          <a:ln>
            <a:noFill/>
          </a:ln>
        </p:spPr>
        <p:txBody>
          <a:bodyPr spcFirstLastPara="1" wrap="square" lIns="91425" tIns="0" rIns="91425" bIns="0" anchor="t" anchorCtr="0">
            <a:normAutofit/>
          </a:bodyPr>
          <a:lstStyle/>
          <a:p>
            <a:pPr marL="342900" marR="0" lvl="0" indent="-342900" algn="l" rtl="0">
              <a:lnSpc>
                <a:spcPct val="90000"/>
              </a:lnSpc>
              <a:spcBef>
                <a:spcPts val="1000"/>
              </a:spcBef>
              <a:spcAft>
                <a:spcPts val="0"/>
              </a:spcAft>
              <a:buClr>
                <a:schemeClr val="dk1"/>
              </a:buClr>
              <a:buSzPts val="2800"/>
              <a:buFont typeface="Arial"/>
              <a:buNone/>
            </a:pPr>
            <a:r>
              <a:rPr lang="en-US" sz="2200" b="0" i="0" u="none" strike="noStrike" cap="none" dirty="0">
                <a:solidFill>
                  <a:schemeClr val="tx1">
                    <a:lumMod val="75000"/>
                    <a:lumOff val="25000"/>
                  </a:schemeClr>
                </a:solidFill>
                <a:latin typeface="Open Sans"/>
                <a:ea typeface="Open Sans"/>
                <a:cs typeface="Open Sans"/>
                <a:sym typeface="Open Sans"/>
              </a:rPr>
              <a:t>By the end of this lesson, you will be able to:</a:t>
            </a:r>
            <a:endParaRPr dirty="0">
              <a:solidFill>
                <a:schemeClr val="tx1">
                  <a:lumMod val="75000"/>
                  <a:lumOff val="25000"/>
                </a:schemeClr>
              </a:solidFill>
            </a:endParaRPr>
          </a:p>
        </p:txBody>
      </p:sp>
      <p:sp>
        <p:nvSpPr>
          <p:cNvPr id="5" name="Brandline_LVC">
            <a:extLst>
              <a:ext uri="{FF2B5EF4-FFF2-40B4-BE49-F238E27FC236}">
                <a16:creationId xmlns:a16="http://schemas.microsoft.com/office/drawing/2014/main" id="{78567AD7-7BF8-45E8-DB3F-F2D6FE361A28}"/>
              </a:ext>
            </a:extLst>
          </p:cNvPr>
          <p:cNvSpPr>
            <a:spLocks noGrp="1" noRot="1" noMove="1" noResize="1" noEditPoints="1" noAdjustHandles="1" noChangeArrowheads="1" noChangeShapeType="1"/>
          </p:cNvSpPr>
          <p:nvPr userDrawn="1"/>
        </p:nvSpPr>
        <p:spPr>
          <a:xfrm>
            <a:off x="2967652" y="837660"/>
            <a:ext cx="439150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4">
            <a:extLst>
              <a:ext uri="{FF2B5EF4-FFF2-40B4-BE49-F238E27FC236}">
                <a16:creationId xmlns:a16="http://schemas.microsoft.com/office/drawing/2014/main" id="{6384E7AB-95CF-3870-72EE-80D1C6CB172C}"/>
              </a:ext>
            </a:extLst>
          </p:cNvPr>
          <p:cNvSpPr>
            <a:spLocks noGrp="1"/>
          </p:cNvSpPr>
          <p:nvPr>
            <p:ph type="body" sz="quarter" idx="11" hasCustomPrompt="1"/>
          </p:nvPr>
        </p:nvSpPr>
        <p:spPr>
          <a:xfrm>
            <a:off x="1332875" y="2758746"/>
            <a:ext cx="9036000" cy="1011600"/>
          </a:xfrm>
        </p:spPr>
        <p:txBody>
          <a:bodyPr vert="horz" lIns="91440" tIns="45720" rIns="91440" bIns="45720" rtlCol="0" anchor="t">
            <a:normAutofit/>
          </a:bodyPr>
          <a:lstStyle>
            <a:lvl1pPr marL="0" indent="0">
              <a:buNone/>
              <a:defRPr lang="en-GB" dirty="0">
                <a:solidFill>
                  <a:schemeClr val="tx1">
                    <a:lumMod val="75000"/>
                    <a:lumOff val="25000"/>
                  </a:schemeClr>
                </a:solidFill>
              </a:defRPr>
            </a:lvl1pPr>
          </a:lstStyle>
          <a:p>
            <a:pPr marL="228600" lvl="0" indent="-228600">
              <a:spcBef>
                <a:spcPts val="0"/>
              </a:spcBef>
            </a:pPr>
            <a:r>
              <a:rPr lang="en-GB"/>
              <a:t>Click to add text</a:t>
            </a:r>
          </a:p>
        </p:txBody>
      </p:sp>
      <p:sp>
        <p:nvSpPr>
          <p:cNvPr id="7" name="Text Placeholder 4">
            <a:extLst>
              <a:ext uri="{FF2B5EF4-FFF2-40B4-BE49-F238E27FC236}">
                <a16:creationId xmlns:a16="http://schemas.microsoft.com/office/drawing/2014/main" id="{50792C23-1841-F349-D944-8E77CAED48FD}"/>
              </a:ext>
            </a:extLst>
          </p:cNvPr>
          <p:cNvSpPr>
            <a:spLocks noGrp="1"/>
          </p:cNvSpPr>
          <p:nvPr>
            <p:ph type="body" sz="quarter" idx="12" hasCustomPrompt="1"/>
          </p:nvPr>
        </p:nvSpPr>
        <p:spPr>
          <a:xfrm>
            <a:off x="1332356" y="3558751"/>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8" name="Text Placeholder 4">
            <a:extLst>
              <a:ext uri="{FF2B5EF4-FFF2-40B4-BE49-F238E27FC236}">
                <a16:creationId xmlns:a16="http://schemas.microsoft.com/office/drawing/2014/main" id="{7746234C-6D4D-7050-90E1-5A68C852394F}"/>
              </a:ext>
            </a:extLst>
          </p:cNvPr>
          <p:cNvSpPr>
            <a:spLocks noGrp="1"/>
          </p:cNvSpPr>
          <p:nvPr>
            <p:ph type="body" sz="quarter" idx="13" hasCustomPrompt="1"/>
          </p:nvPr>
        </p:nvSpPr>
        <p:spPr>
          <a:xfrm>
            <a:off x="1331837" y="4383470"/>
            <a:ext cx="9036000" cy="1011600"/>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
        <p:nvSpPr>
          <p:cNvPr id="9" name="Text Placeholder 4">
            <a:extLst>
              <a:ext uri="{FF2B5EF4-FFF2-40B4-BE49-F238E27FC236}">
                <a16:creationId xmlns:a16="http://schemas.microsoft.com/office/drawing/2014/main" id="{DF9AB914-01CE-78D6-02EB-58EA39C5A159}"/>
              </a:ext>
            </a:extLst>
          </p:cNvPr>
          <p:cNvSpPr>
            <a:spLocks noGrp="1"/>
          </p:cNvSpPr>
          <p:nvPr>
            <p:ph type="body" sz="quarter" idx="14" hasCustomPrompt="1"/>
          </p:nvPr>
        </p:nvSpPr>
        <p:spPr>
          <a:xfrm>
            <a:off x="1332873" y="5195833"/>
            <a:ext cx="9034445" cy="1010072"/>
          </a:xfrm>
        </p:spPr>
        <p:txBody>
          <a:bodyPr anchor="t"/>
          <a:lstStyle>
            <a:lvl1pPr marL="0" indent="0">
              <a:lnSpc>
                <a:spcPct val="114000"/>
              </a:lnSpc>
              <a:spcBef>
                <a:spcPts val="0"/>
              </a:spcBef>
              <a:buFont typeface="Arial" panose="020B0604020202020204" pitchFamily="34" charset="0"/>
              <a:buNone/>
              <a:defRPr>
                <a:solidFill>
                  <a:schemeClr val="tx1">
                    <a:lumMod val="75000"/>
                    <a:lumOff val="25000"/>
                  </a:schemeClr>
                </a:solidFill>
              </a:defRPr>
            </a:lvl1pPr>
            <a:lvl2pPr>
              <a:spcBef>
                <a:spcPts val="0"/>
              </a:spcBef>
              <a:defRPr/>
            </a:lvl2pPr>
            <a:lvl3pPr>
              <a:spcBef>
                <a:spcPts val="0"/>
              </a:spcBef>
              <a:defRPr/>
            </a:lvl3pPr>
          </a:lstStyle>
          <a:p>
            <a:pPr lvl="0"/>
            <a:r>
              <a:rPr lang="en-GB"/>
              <a:t>Click to add text</a:t>
            </a:r>
          </a:p>
        </p:txBody>
      </p:sp>
    </p:spTree>
    <p:extLst>
      <p:ext uri="{BB962C8B-B14F-4D97-AF65-F5344CB8AC3E}">
        <p14:creationId xmlns:p14="http://schemas.microsoft.com/office/powerpoint/2010/main" val="358526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Name" preserve="1" userDrawn="1">
  <p:cSld name="Topic Name">
    <p:spTree>
      <p:nvGrpSpPr>
        <p:cNvPr id="1" name="Shape 54"/>
        <p:cNvGrpSpPr/>
        <p:nvPr/>
      </p:nvGrpSpPr>
      <p:grpSpPr>
        <a:xfrm>
          <a:off x="0" y="0"/>
          <a:ext cx="0" cy="0"/>
          <a:chOff x="0" y="0"/>
          <a:chExt cx="0" cy="0"/>
        </a:xfrm>
      </p:grpSpPr>
      <p:pic>
        <p:nvPicPr>
          <p:cNvPr id="55" name="Google Shape;55;p28"/>
          <p:cNvPicPr preferRelativeResize="0"/>
          <p:nvPr/>
        </p:nvPicPr>
        <p:blipFill>
          <a:blip r:embed="rId2"/>
          <a:srcRect/>
          <a:stretch/>
        </p:blipFill>
        <p:spPr>
          <a:xfrm>
            <a:off x="0" y="0"/>
            <a:ext cx="16255998" cy="9143999"/>
          </a:xfrm>
          <a:prstGeom prst="rect">
            <a:avLst/>
          </a:prstGeom>
          <a:noFill/>
          <a:ln>
            <a:noFill/>
          </a:ln>
        </p:spPr>
      </p:pic>
      <p:sp>
        <p:nvSpPr>
          <p:cNvPr id="3" name="Google Shape;57;p28">
            <a:extLst>
              <a:ext uri="{FF2B5EF4-FFF2-40B4-BE49-F238E27FC236}">
                <a16:creationId xmlns:a16="http://schemas.microsoft.com/office/drawing/2014/main" id="{B82D352B-96E6-AAAA-F1D6-C3BB62225E8B}"/>
              </a:ext>
            </a:extLst>
          </p:cNvPr>
          <p:cNvSpPr txBox="1">
            <a:spLocks noGrp="1"/>
          </p:cNvSpPr>
          <p:nvPr>
            <p:ph type="body" idx="10"/>
          </p:nvPr>
        </p:nvSpPr>
        <p:spPr>
          <a:xfrm>
            <a:off x="0" y="4114800"/>
            <a:ext cx="16256001" cy="914400"/>
          </a:xfrm>
          <a:prstGeom prst="rect">
            <a:avLst/>
          </a:prstGeom>
          <a:noFill/>
          <a:ln>
            <a:noFill/>
          </a:ln>
        </p:spPr>
        <p:txBody>
          <a:bodyPr spcFirstLastPara="1" wrap="square" lIns="91425" tIns="91425" rIns="91425" bIns="91425" anchor="ctr" anchorCtr="0">
            <a:noAutofit/>
          </a:bodyPr>
          <a:lstStyle>
            <a:lvl1pPr marL="0" lvl="0" indent="0" algn="ctr">
              <a:lnSpc>
                <a:spcPct val="114000"/>
              </a:lnSpc>
              <a:spcBef>
                <a:spcPts val="0"/>
              </a:spcBef>
              <a:spcAft>
                <a:spcPts val="0"/>
              </a:spcAft>
              <a:buSzPts val="2800"/>
              <a:buNone/>
              <a:defRPr sz="2800" b="1" i="0" u="none" strike="noStrike" cap="none">
                <a:solidFill>
                  <a:schemeClr val="tx1">
                    <a:lumMod val="75000"/>
                    <a:lumOff val="25000"/>
                  </a:schemeClr>
                </a:solidFill>
                <a:latin typeface="Open Sans"/>
                <a:ea typeface="Open Sans"/>
                <a:cs typeface="Open Sans"/>
                <a:sym typeface="Open Sans"/>
              </a:defRPr>
            </a:lvl1pPr>
            <a:lvl2pPr marL="914400" lvl="1" indent="-381000" algn="l">
              <a:lnSpc>
                <a:spcPct val="90000"/>
              </a:lnSpc>
              <a:spcBef>
                <a:spcPts val="500"/>
              </a:spcBef>
              <a:spcAft>
                <a:spcPts val="0"/>
              </a:spcAft>
              <a:buSzPts val="2400"/>
              <a:buChar char="•"/>
              <a:defRPr/>
            </a:lvl2pPr>
            <a:lvl3pPr marL="1371600" lvl="2" indent="-355600" algn="l">
              <a:lnSpc>
                <a:spcPct val="90000"/>
              </a:lnSpc>
              <a:spcBef>
                <a:spcPts val="500"/>
              </a:spcBef>
              <a:spcAft>
                <a:spcPts val="0"/>
              </a:spcAft>
              <a:buSzPts val="20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Tree>
    <p:extLst>
      <p:ext uri="{BB962C8B-B14F-4D97-AF65-F5344CB8AC3E}">
        <p14:creationId xmlns:p14="http://schemas.microsoft.com/office/powerpoint/2010/main" val="357739730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B8547DCB-0B93-88B9-E345-AFD101D616BF}"/>
              </a:ext>
            </a:extLst>
          </p:cNvPr>
          <p:cNvSpPr>
            <a:spLocks noGrp="1"/>
          </p:cNvSpPr>
          <p:nvPr>
            <p:ph type="title"/>
          </p:nvPr>
        </p:nvSpPr>
        <p:spPr>
          <a:xfrm>
            <a:off x="1117600" y="487363"/>
            <a:ext cx="14020800" cy="1766887"/>
          </a:xfrm>
          <a:prstGeom prst="rect">
            <a:avLst/>
          </a:prstGeom>
        </p:spPr>
        <p:txBody>
          <a:bodyPr vert="horz" lIns="91440" tIns="45720" rIns="91440" bIns="45720" rtlCol="0" anchor="ctr">
            <a:normAutofit/>
          </a:bodyPr>
          <a:lstStyle/>
          <a:p>
            <a:pPr marL="0" lvl="0" indent="0">
              <a:lnSpc>
                <a:spcPct val="114000"/>
              </a:lnSpc>
              <a:spcBef>
                <a:spcPts val="0"/>
              </a:spcBef>
              <a:buFont typeface="Arial" panose="020B0604020202020204" pitchFamily="34" charset="0"/>
            </a:pPr>
            <a:endParaRPr lang="en-US"/>
          </a:p>
        </p:txBody>
      </p:sp>
      <p:sp>
        <p:nvSpPr>
          <p:cNvPr id="9" name="Text Placeholder 2">
            <a:extLst>
              <a:ext uri="{FF2B5EF4-FFF2-40B4-BE49-F238E27FC236}">
                <a16:creationId xmlns:a16="http://schemas.microsoft.com/office/drawing/2014/main" id="{4140D4C3-76A5-7AB4-F1FA-F4CE290D17B5}"/>
              </a:ext>
            </a:extLst>
          </p:cNvPr>
          <p:cNvSpPr>
            <a:spLocks noGrp="1"/>
          </p:cNvSpPr>
          <p:nvPr>
            <p:ph type="body" idx="1"/>
          </p:nvPr>
        </p:nvSpPr>
        <p:spPr>
          <a:xfrm>
            <a:off x="1117600" y="2433638"/>
            <a:ext cx="14020800" cy="5802312"/>
          </a:xfrm>
          <a:prstGeom prst="rect">
            <a:avLst/>
          </a:prstGeom>
        </p:spPr>
        <p:txBody>
          <a:bodyPr vert="horz" lIns="91440" tIns="45720" rIns="91440" bIns="45720" rtlCol="0">
            <a:normAutofit/>
          </a:bodyPr>
          <a:lstStyle/>
          <a:p>
            <a:pPr marL="0" lvl="0" indent="0">
              <a:lnSpc>
                <a:spcPct val="114000"/>
              </a:lnSpc>
              <a:buNone/>
            </a:pPr>
            <a:r>
              <a:rPr lang="en-GB"/>
              <a:t>Click to edit Master text styles</a:t>
            </a:r>
          </a:p>
          <a:p>
            <a:pPr lvl="1">
              <a:lnSpc>
                <a:spcPct val="114000"/>
              </a:lnSpc>
              <a:spcBef>
                <a:spcPts val="1000"/>
              </a:spcBef>
            </a:pPr>
            <a:r>
              <a:rPr lang="en-GB"/>
              <a:t>Second level</a:t>
            </a:r>
          </a:p>
          <a:p>
            <a:pPr lvl="2">
              <a:lnSpc>
                <a:spcPct val="114000"/>
              </a:lnSpc>
              <a:spcBef>
                <a:spcPts val="1000"/>
              </a:spcBef>
              <a:buSzPct val="100000"/>
              <a:buFont typeface="Courier New" panose="02070309020205020404" pitchFamily="49" charset="0"/>
              <a:buChar char="o"/>
            </a:pPr>
            <a:r>
              <a:rPr lang="en-GB"/>
              <a:t>Third level</a:t>
            </a:r>
          </a:p>
        </p:txBody>
      </p:sp>
      <p:pic>
        <p:nvPicPr>
          <p:cNvPr id="3" name="Picture 2" descr="A picture containing black, darkness&#10;&#10;Description automatically generated" hidden="1">
            <a:extLst>
              <a:ext uri="{FF2B5EF4-FFF2-40B4-BE49-F238E27FC236}">
                <a16:creationId xmlns:a16="http://schemas.microsoft.com/office/drawing/2014/main" id="{D0996812-ACEF-2708-D65E-97AE86E32B51}"/>
              </a:ext>
            </a:extLst>
          </p:cNvPr>
          <p:cNvPicPr>
            <a:picLocks noGrp="1" noRot="1" noChangeAspect="1" noMove="1" noResize="1" noEditPoints="1" noAdjustHandles="1" noChangeArrowheads="1" noChangeShapeType="1" noCrop="1"/>
          </p:cNvPicPr>
          <p:nvPr userDrawn="1"/>
        </p:nvPicPr>
        <p:blipFill>
          <a:blip r:embed="rId33">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4" name="Picture 3" descr="A picture containing screenshot, black" hidden="1">
            <a:extLst>
              <a:ext uri="{FF2B5EF4-FFF2-40B4-BE49-F238E27FC236}">
                <a16:creationId xmlns:a16="http://schemas.microsoft.com/office/drawing/2014/main" id="{712B286F-481C-B9B0-34AE-7EEBE053DE33}"/>
              </a:ext>
            </a:extLst>
          </p:cNvPr>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6" name="Picture 5" descr="A picture containing screenshot, black, darkness" hidden="1">
            <a:extLst>
              <a:ext uri="{FF2B5EF4-FFF2-40B4-BE49-F238E27FC236}">
                <a16:creationId xmlns:a16="http://schemas.microsoft.com/office/drawing/2014/main" id="{985A74AA-1EDE-C159-3D26-B856937B9D55}"/>
              </a:ext>
            </a:extLst>
          </p:cNvPr>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368593342"/>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706" r:id="rId13"/>
    <p:sldLayoutId id="2147483707" r:id="rId14"/>
    <p:sldLayoutId id="2147483708"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Lst>
  <p:txStyles>
    <p:titleStyle>
      <a:lvl1pPr algn="l" defTabSz="914400" rtl="0" eaLnBrk="1" latinLnBrk="0" hangingPunct="1">
        <a:lnSpc>
          <a:spcPct val="114000"/>
        </a:lnSpc>
        <a:spcBef>
          <a:spcPct val="0"/>
        </a:spcBef>
        <a:buNone/>
        <a:defRPr lang="en-US" sz="2200" kern="12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114000"/>
        </a:lnSpc>
        <a:spcBef>
          <a:spcPts val="10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6" userDrawn="1">
          <p15:clr>
            <a:srgbClr val="5ACBF0"/>
          </p15:clr>
        </p15:guide>
        <p15:guide id="2" pos="5120" userDrawn="1">
          <p15:clr>
            <a:srgbClr val="000000"/>
          </p15:clr>
        </p15:guide>
        <p15:guide id="3" orient="horz" pos="2880" userDrawn="1">
          <p15:clr>
            <a:srgbClr val="000000"/>
          </p15:clr>
        </p15:guide>
        <p15:guide id="4" orient="horz" pos="5184" userDrawn="1">
          <p15:clr>
            <a:srgbClr val="5ACBF0"/>
          </p15:clr>
        </p15:guide>
        <p15:guide id="5" pos="1016" userDrawn="1">
          <p15:clr>
            <a:srgbClr val="5ACBF0"/>
          </p15:clr>
        </p15:guide>
        <p15:guide id="6" pos="512" userDrawn="1">
          <p15:clr>
            <a:srgbClr val="F26B43"/>
          </p15:clr>
        </p15:guide>
        <p15:guide id="7" pos="9224" userDrawn="1">
          <p15:clr>
            <a:srgbClr val="5ACBF0"/>
          </p15:clr>
        </p15:guide>
        <p15:guide id="8" pos="9728" userDrawn="1">
          <p15:clr>
            <a:srgbClr val="F26B43"/>
          </p15:clr>
        </p15:guide>
        <p15:guide id="9" orient="horz" pos="288" userDrawn="1">
          <p15:clr>
            <a:srgbClr val="F26B43"/>
          </p15:clr>
        </p15:guide>
        <p15:guide id="10" orient="horz" pos="5472" userDrawn="1">
          <p15:clr>
            <a:srgbClr val="F26B43"/>
          </p15:clr>
        </p15:guide>
        <p15:guide id="11" pos="8576" userDrawn="1">
          <p15:clr>
            <a:srgbClr val="5ACBF0"/>
          </p15:clr>
        </p15:guide>
        <p15:guide id="12" pos="8192" userDrawn="1">
          <p15:clr>
            <a:srgbClr val="5ACBF0"/>
          </p15:clr>
        </p15:guide>
        <p15:guide id="13" pos="1664" userDrawn="1">
          <p15:clr>
            <a:srgbClr val="5ACBF0"/>
          </p15:clr>
        </p15:guide>
        <p15:guide id="14" pos="2048"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4849BB2-9813-A97A-C80F-275C24EA2885}"/>
              </a:ext>
            </a:extLst>
          </p:cNvPr>
          <p:cNvSpPr>
            <a:spLocks noGrp="1"/>
          </p:cNvSpPr>
          <p:nvPr>
            <p:ph type="body" idx="10"/>
          </p:nvPr>
        </p:nvSpPr>
        <p:spPr/>
        <p:txBody>
          <a:bodyPr/>
          <a:lstStyle/>
          <a:p>
            <a:r>
              <a:rPr lang="en-US" dirty="0"/>
              <a:t>Debugging in Redux</a:t>
            </a:r>
          </a:p>
        </p:txBody>
      </p:sp>
    </p:spTree>
    <p:extLst>
      <p:ext uri="{BB962C8B-B14F-4D97-AF65-F5344CB8AC3E}">
        <p14:creationId xmlns:p14="http://schemas.microsoft.com/office/powerpoint/2010/main" val="10703460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BA1F7C-1F47-143A-D288-D169FEC195A6}"/>
              </a:ext>
            </a:extLst>
          </p:cNvPr>
          <p:cNvSpPr>
            <a:spLocks noGrp="1"/>
          </p:cNvSpPr>
          <p:nvPr>
            <p:ph type="body" idx="10"/>
          </p:nvPr>
        </p:nvSpPr>
        <p:spPr>
          <a:xfrm>
            <a:off x="1863098" y="1176932"/>
            <a:ext cx="12529805" cy="903776"/>
          </a:xfrm>
        </p:spPr>
        <p:txBody>
          <a:bodyPr>
            <a:normAutofit/>
          </a:bodyPr>
          <a:lstStyle/>
          <a:p>
            <a:pPr algn="ctr">
              <a:lnSpc>
                <a:spcPct val="115000"/>
              </a:lnSpc>
            </a:pPr>
            <a:r>
              <a:rPr lang="en-US" dirty="0">
                <a:solidFill>
                  <a:srgbClr val="404040"/>
                </a:solidFill>
                <a:latin typeface="Open Sans" pitchFamily="2" charset="0"/>
              </a:rPr>
              <a:t>Actions are not being dispatched as expected, resulting in unresponsive components or missing state updates.</a:t>
            </a:r>
          </a:p>
        </p:txBody>
      </p:sp>
      <p:sp>
        <p:nvSpPr>
          <p:cNvPr id="4" name="Title 3">
            <a:extLst>
              <a:ext uri="{FF2B5EF4-FFF2-40B4-BE49-F238E27FC236}">
                <a16:creationId xmlns:a16="http://schemas.microsoft.com/office/drawing/2014/main" id="{1B0B5708-E730-F191-2DE0-6854249F02FB}"/>
              </a:ext>
            </a:extLst>
          </p:cNvPr>
          <p:cNvSpPr>
            <a:spLocks noGrp="1"/>
          </p:cNvSpPr>
          <p:nvPr>
            <p:ph type="title"/>
          </p:nvPr>
        </p:nvSpPr>
        <p:spPr/>
        <p:txBody>
          <a:bodyPr/>
          <a:lstStyle/>
          <a:p>
            <a:r>
              <a:rPr lang="en-IN" dirty="0"/>
              <a:t>Redux Debugging Scenario: Action Dispatch Issues</a:t>
            </a:r>
          </a:p>
        </p:txBody>
      </p:sp>
      <p:sp>
        <p:nvSpPr>
          <p:cNvPr id="6" name="Brandline_LVC">
            <a:extLst>
              <a:ext uri="{FF2B5EF4-FFF2-40B4-BE49-F238E27FC236}">
                <a16:creationId xmlns:a16="http://schemas.microsoft.com/office/drawing/2014/main" id="{E69458CA-03D8-55D8-92BC-BFA129DE27AB}"/>
              </a:ext>
            </a:extLst>
          </p:cNvPr>
          <p:cNvSpPr/>
          <p:nvPr/>
        </p:nvSpPr>
        <p:spPr>
          <a:xfrm>
            <a:off x="2590800" y="816324"/>
            <a:ext cx="11082813"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9" name="Group 18">
            <a:extLst>
              <a:ext uri="{FF2B5EF4-FFF2-40B4-BE49-F238E27FC236}">
                <a16:creationId xmlns:a16="http://schemas.microsoft.com/office/drawing/2014/main" id="{FBC0F6A1-356E-1128-3BC4-98E07B1F5BD7}"/>
              </a:ext>
            </a:extLst>
          </p:cNvPr>
          <p:cNvGrpSpPr/>
          <p:nvPr/>
        </p:nvGrpSpPr>
        <p:grpSpPr>
          <a:xfrm>
            <a:off x="2867531" y="2960433"/>
            <a:ext cx="10534114" cy="4168154"/>
            <a:chOff x="2867531" y="2960433"/>
            <a:chExt cx="10534114" cy="4168154"/>
          </a:xfrm>
        </p:grpSpPr>
        <p:sp>
          <p:nvSpPr>
            <p:cNvPr id="8" name="Freeform: Shape 7">
              <a:extLst>
                <a:ext uri="{FF2B5EF4-FFF2-40B4-BE49-F238E27FC236}">
                  <a16:creationId xmlns:a16="http://schemas.microsoft.com/office/drawing/2014/main" id="{C30F535C-D9BB-FDA6-3CD0-2743D10323AF}"/>
                </a:ext>
              </a:extLst>
            </p:cNvPr>
            <p:cNvSpPr/>
            <p:nvPr/>
          </p:nvSpPr>
          <p:spPr>
            <a:xfrm>
              <a:off x="7642423" y="378124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5374"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Freeform: Shape 8">
              <a:extLst>
                <a:ext uri="{FF2B5EF4-FFF2-40B4-BE49-F238E27FC236}">
                  <a16:creationId xmlns:a16="http://schemas.microsoft.com/office/drawing/2014/main" id="{659596C3-5598-D671-9DE6-EF73C77B31ED}"/>
                </a:ext>
              </a:extLst>
            </p:cNvPr>
            <p:cNvSpPr/>
            <p:nvPr/>
          </p:nvSpPr>
          <p:spPr>
            <a:xfrm>
              <a:off x="4587431" y="3815118"/>
              <a:ext cx="3097466" cy="2266780"/>
            </a:xfrm>
            <a:custGeom>
              <a:avLst/>
              <a:gdLst>
                <a:gd name="connsiteX0" fmla="*/ 18280 w 3097466"/>
                <a:gd name="connsiteY0" fmla="*/ 2266780 h 2266780"/>
                <a:gd name="connsiteX1" fmla="*/ 0 w 3097466"/>
                <a:gd name="connsiteY1" fmla="*/ 2266780 h 2266780"/>
                <a:gd name="connsiteX2" fmla="*/ 0 w 3097466"/>
                <a:gd name="connsiteY2" fmla="*/ 1426953 h 2266780"/>
                <a:gd name="connsiteX3" fmla="*/ 3079187 w 3097466"/>
                <a:gd name="connsiteY3" fmla="*/ 1426953 h 2266780"/>
                <a:gd name="connsiteX4" fmla="*/ 3079187 w 3097466"/>
                <a:gd name="connsiteY4" fmla="*/ 0 h 2266780"/>
                <a:gd name="connsiteX5" fmla="*/ 3097467 w 3097466"/>
                <a:gd name="connsiteY5" fmla="*/ 0 h 2266780"/>
                <a:gd name="connsiteX6" fmla="*/ 3097467 w 3097466"/>
                <a:gd name="connsiteY6" fmla="*/ 1445234 h 2266780"/>
                <a:gd name="connsiteX7" fmla="*/ 18280 w 3097466"/>
                <a:gd name="connsiteY7" fmla="*/ 1445234 h 226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7466" h="2266780">
                  <a:moveTo>
                    <a:pt x="18280" y="2266780"/>
                  </a:moveTo>
                  <a:lnTo>
                    <a:pt x="0" y="2266780"/>
                  </a:lnTo>
                  <a:lnTo>
                    <a:pt x="0" y="1426953"/>
                  </a:lnTo>
                  <a:lnTo>
                    <a:pt x="3079187" y="1426953"/>
                  </a:lnTo>
                  <a:lnTo>
                    <a:pt x="3079187" y="0"/>
                  </a:lnTo>
                  <a:lnTo>
                    <a:pt x="3097467" y="0"/>
                  </a:lnTo>
                  <a:lnTo>
                    <a:pt x="3097467" y="1445234"/>
                  </a:lnTo>
                  <a:lnTo>
                    <a:pt x="18280" y="1445234"/>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Rectangle: Rounded Corners 9">
              <a:extLst>
                <a:ext uri="{FF2B5EF4-FFF2-40B4-BE49-F238E27FC236}">
                  <a16:creationId xmlns:a16="http://schemas.microsoft.com/office/drawing/2014/main" id="{D697EA4C-269B-79B7-8210-EABFA1454722}"/>
                </a:ext>
              </a:extLst>
            </p:cNvPr>
            <p:cNvSpPr/>
            <p:nvPr/>
          </p:nvSpPr>
          <p:spPr>
            <a:xfrm>
              <a:off x="2867531" y="6093762"/>
              <a:ext cx="3097466" cy="1034825"/>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Logging with</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Redux DevTools</a:t>
              </a:r>
            </a:p>
          </p:txBody>
        </p:sp>
        <p:sp>
          <p:nvSpPr>
            <p:cNvPr id="17" name="Freeform: Shape 16">
              <a:extLst>
                <a:ext uri="{FF2B5EF4-FFF2-40B4-BE49-F238E27FC236}">
                  <a16:creationId xmlns:a16="http://schemas.microsoft.com/office/drawing/2014/main" id="{9D1CAEDB-EBF6-AD70-8623-3FDBDCCAA160}"/>
                </a:ext>
              </a:extLst>
            </p:cNvPr>
            <p:cNvSpPr/>
            <p:nvPr/>
          </p:nvSpPr>
          <p:spPr>
            <a:xfrm>
              <a:off x="7966095" y="376219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Freeform: Shape 17">
              <a:extLst>
                <a:ext uri="{FF2B5EF4-FFF2-40B4-BE49-F238E27FC236}">
                  <a16:creationId xmlns:a16="http://schemas.microsoft.com/office/drawing/2014/main" id="{8F8615BA-3CC3-A10E-3AA0-C7FDB3E5C8E7}"/>
                </a:ext>
              </a:extLst>
            </p:cNvPr>
            <p:cNvSpPr/>
            <p:nvPr/>
          </p:nvSpPr>
          <p:spPr>
            <a:xfrm>
              <a:off x="7990290" y="3790154"/>
              <a:ext cx="18280" cy="2315707"/>
            </a:xfrm>
            <a:custGeom>
              <a:avLst/>
              <a:gdLst>
                <a:gd name="connsiteX0" fmla="*/ 0 w 18280"/>
                <a:gd name="connsiteY0" fmla="*/ 0 h 2315707"/>
                <a:gd name="connsiteX1" fmla="*/ 18280 w 18280"/>
                <a:gd name="connsiteY1" fmla="*/ 0 h 2315707"/>
                <a:gd name="connsiteX2" fmla="*/ 18280 w 18280"/>
                <a:gd name="connsiteY2" fmla="*/ 2315707 h 2315707"/>
                <a:gd name="connsiteX3" fmla="*/ 0 w 18280"/>
                <a:gd name="connsiteY3" fmla="*/ 2315707 h 2315707"/>
              </a:gdLst>
              <a:ahLst/>
              <a:cxnLst>
                <a:cxn ang="0">
                  <a:pos x="connsiteX0" y="connsiteY0"/>
                </a:cxn>
                <a:cxn ang="0">
                  <a:pos x="connsiteX1" y="connsiteY1"/>
                </a:cxn>
                <a:cxn ang="0">
                  <a:pos x="connsiteX2" y="connsiteY2"/>
                </a:cxn>
                <a:cxn ang="0">
                  <a:pos x="connsiteX3" y="connsiteY3"/>
                </a:cxn>
              </a:cxnLst>
              <a:rect l="l" t="t" r="r" b="b"/>
              <a:pathLst>
                <a:path w="18280" h="2315707">
                  <a:moveTo>
                    <a:pt x="0" y="0"/>
                  </a:moveTo>
                  <a:lnTo>
                    <a:pt x="18280" y="0"/>
                  </a:lnTo>
                  <a:lnTo>
                    <a:pt x="18280" y="2315707"/>
                  </a:lnTo>
                  <a:lnTo>
                    <a:pt x="0" y="2315707"/>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Rectangle: Rounded Corners 11">
              <a:extLst>
                <a:ext uri="{FF2B5EF4-FFF2-40B4-BE49-F238E27FC236}">
                  <a16:creationId xmlns:a16="http://schemas.microsoft.com/office/drawing/2014/main" id="{9B0366FA-B8D0-C728-1869-31092487319C}"/>
                </a:ext>
              </a:extLst>
            </p:cNvPr>
            <p:cNvSpPr/>
            <p:nvPr/>
          </p:nvSpPr>
          <p:spPr>
            <a:xfrm>
              <a:off x="6587321" y="6093763"/>
              <a:ext cx="3096000" cy="1034824"/>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Inspecting middleware</a:t>
              </a:r>
            </a:p>
          </p:txBody>
        </p:sp>
        <p:sp>
          <p:nvSpPr>
            <p:cNvPr id="13" name="Freeform: Shape 12">
              <a:extLst>
                <a:ext uri="{FF2B5EF4-FFF2-40B4-BE49-F238E27FC236}">
                  <a16:creationId xmlns:a16="http://schemas.microsoft.com/office/drawing/2014/main" id="{DCD6CC4E-9413-1103-D266-F0C5EE42425E}"/>
                </a:ext>
              </a:extLst>
            </p:cNvPr>
            <p:cNvSpPr/>
            <p:nvPr/>
          </p:nvSpPr>
          <p:spPr>
            <a:xfrm>
              <a:off x="8302134" y="376219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5374"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Freeform: Shape 13">
              <a:extLst>
                <a:ext uri="{FF2B5EF4-FFF2-40B4-BE49-F238E27FC236}">
                  <a16:creationId xmlns:a16="http://schemas.microsoft.com/office/drawing/2014/main" id="{8111E575-A005-018A-0E7C-F66B369D3A64}"/>
                </a:ext>
              </a:extLst>
            </p:cNvPr>
            <p:cNvSpPr/>
            <p:nvPr/>
          </p:nvSpPr>
          <p:spPr>
            <a:xfrm>
              <a:off x="8323640" y="3792842"/>
              <a:ext cx="3122199" cy="2358720"/>
            </a:xfrm>
            <a:custGeom>
              <a:avLst/>
              <a:gdLst>
                <a:gd name="connsiteX0" fmla="*/ 3122200 w 3122199"/>
                <a:gd name="connsiteY0" fmla="*/ 2358720 h 2358720"/>
                <a:gd name="connsiteX1" fmla="*/ 3103919 w 3122199"/>
                <a:gd name="connsiteY1" fmla="*/ 2358720 h 2358720"/>
                <a:gd name="connsiteX2" fmla="*/ 3103919 w 3122199"/>
                <a:gd name="connsiteY2" fmla="*/ 1451148 h 2358720"/>
                <a:gd name="connsiteX3" fmla="*/ 0 w 3122199"/>
                <a:gd name="connsiteY3" fmla="*/ 1451148 h 2358720"/>
                <a:gd name="connsiteX4" fmla="*/ 0 w 3122199"/>
                <a:gd name="connsiteY4" fmla="*/ 0 h 2358720"/>
                <a:gd name="connsiteX5" fmla="*/ 18281 w 3122199"/>
                <a:gd name="connsiteY5" fmla="*/ 0 h 2358720"/>
                <a:gd name="connsiteX6" fmla="*/ 18281 w 3122199"/>
                <a:gd name="connsiteY6" fmla="*/ 1432867 h 2358720"/>
                <a:gd name="connsiteX7" fmla="*/ 3122200 w 3122199"/>
                <a:gd name="connsiteY7" fmla="*/ 1432867 h 23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2199" h="2358720">
                  <a:moveTo>
                    <a:pt x="3122200" y="2358720"/>
                  </a:moveTo>
                  <a:lnTo>
                    <a:pt x="3103919" y="2358720"/>
                  </a:lnTo>
                  <a:lnTo>
                    <a:pt x="3103919" y="1451148"/>
                  </a:lnTo>
                  <a:lnTo>
                    <a:pt x="0" y="1451148"/>
                  </a:lnTo>
                  <a:lnTo>
                    <a:pt x="0" y="0"/>
                  </a:lnTo>
                  <a:lnTo>
                    <a:pt x="18281" y="0"/>
                  </a:lnTo>
                  <a:lnTo>
                    <a:pt x="18281" y="1432867"/>
                  </a:lnTo>
                  <a:lnTo>
                    <a:pt x="3122200" y="1432867"/>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Rectangle: Rounded Corners 14">
              <a:extLst>
                <a:ext uri="{FF2B5EF4-FFF2-40B4-BE49-F238E27FC236}">
                  <a16:creationId xmlns:a16="http://schemas.microsoft.com/office/drawing/2014/main" id="{E38C1266-A2C4-F3A5-235F-01069CD3CBB1}"/>
                </a:ext>
              </a:extLst>
            </p:cNvPr>
            <p:cNvSpPr/>
            <p:nvPr/>
          </p:nvSpPr>
          <p:spPr>
            <a:xfrm>
              <a:off x="10305645" y="6093763"/>
              <a:ext cx="3096000" cy="1034824"/>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Examining action creators</a:t>
              </a:r>
            </a:p>
          </p:txBody>
        </p:sp>
        <p:sp>
          <p:nvSpPr>
            <p:cNvPr id="16" name="TextBox 15">
              <a:extLst>
                <a:ext uri="{FF2B5EF4-FFF2-40B4-BE49-F238E27FC236}">
                  <a16:creationId xmlns:a16="http://schemas.microsoft.com/office/drawing/2014/main" id="{C3831C36-256A-2220-138B-7CF05B37AEEE}"/>
                </a:ext>
              </a:extLst>
            </p:cNvPr>
            <p:cNvSpPr txBox="1"/>
            <p:nvPr/>
          </p:nvSpPr>
          <p:spPr>
            <a:xfrm>
              <a:off x="6406948" y="2960433"/>
              <a:ext cx="3245182" cy="817245"/>
            </a:xfrm>
            <a:prstGeom prst="roundRect">
              <a:avLst/>
            </a:prstGeom>
            <a:noFill/>
            <a:ln>
              <a:solidFill>
                <a:srgbClr val="404172"/>
              </a:solidFill>
            </a:ln>
          </p:spPr>
          <p:txBody>
            <a:bodyPr wrap="square" rtlCol="0" anchor="ctr">
              <a:spAutoFit/>
            </a:bodyPr>
            <a:lstStyle/>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a:p>
              <a:pPr algn="ctr"/>
              <a:r>
                <a:rPr lang="en-IN" sz="2200" dirty="0">
                  <a:solidFill>
                    <a:schemeClr val="tx1">
                      <a:lumMod val="75000"/>
                      <a:lumOff val="25000"/>
                    </a:schemeClr>
                  </a:solidFill>
                  <a:latin typeface="Open Sans" pitchFamily="2" charset="0"/>
                  <a:ea typeface="Open Sans" pitchFamily="2" charset="0"/>
                  <a:cs typeface="Open Sans" pitchFamily="2" charset="0"/>
                </a:rPr>
                <a:t>Debugging approach</a:t>
              </a:r>
            </a:p>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p:txBody>
        </p:sp>
      </p:grpSp>
    </p:spTree>
    <p:extLst>
      <p:ext uri="{BB962C8B-B14F-4D97-AF65-F5344CB8AC3E}">
        <p14:creationId xmlns:p14="http://schemas.microsoft.com/office/powerpoint/2010/main" val="262042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4A04A3-B26A-CC22-68A0-5F81C1C39893}"/>
              </a:ext>
            </a:extLst>
          </p:cNvPr>
          <p:cNvSpPr>
            <a:spLocks noGrp="1"/>
          </p:cNvSpPr>
          <p:nvPr>
            <p:ph type="body" idx="10"/>
          </p:nvPr>
        </p:nvSpPr>
        <p:spPr>
          <a:xfrm>
            <a:off x="1279501" y="1176935"/>
            <a:ext cx="13696999" cy="903776"/>
          </a:xfrm>
        </p:spPr>
        <p:txBody>
          <a:bodyPr>
            <a:normAutofit/>
          </a:bodyPr>
          <a:lstStyle/>
          <a:p>
            <a:pPr algn="ctr">
              <a:lnSpc>
                <a:spcPct val="115000"/>
              </a:lnSpc>
            </a:pPr>
            <a:r>
              <a:rPr lang="en-US" dirty="0">
                <a:solidFill>
                  <a:srgbClr val="404040"/>
                </a:solidFill>
                <a:latin typeface="Open Sans" pitchFamily="2" charset="0"/>
              </a:rPr>
              <a:t>Issues arise when managing asynchronous operations, such as data fetching or API calls, using middleware like Redux Thunk or Redux Saga.</a:t>
            </a:r>
          </a:p>
        </p:txBody>
      </p:sp>
      <p:sp>
        <p:nvSpPr>
          <p:cNvPr id="4" name="Title 3">
            <a:extLst>
              <a:ext uri="{FF2B5EF4-FFF2-40B4-BE49-F238E27FC236}">
                <a16:creationId xmlns:a16="http://schemas.microsoft.com/office/drawing/2014/main" id="{65981BA7-7C7E-E38F-7644-EC60686319E6}"/>
              </a:ext>
            </a:extLst>
          </p:cNvPr>
          <p:cNvSpPr>
            <a:spLocks noGrp="1"/>
          </p:cNvSpPr>
          <p:nvPr>
            <p:ph type="title"/>
          </p:nvPr>
        </p:nvSpPr>
        <p:spPr/>
        <p:txBody>
          <a:bodyPr/>
          <a:lstStyle/>
          <a:p>
            <a:r>
              <a:rPr lang="en-IN" dirty="0"/>
              <a:t>Redux Debugging Scenario: Asynchronous Operation Challenges</a:t>
            </a:r>
          </a:p>
        </p:txBody>
      </p:sp>
      <p:sp>
        <p:nvSpPr>
          <p:cNvPr id="6" name="Brandline_LVC">
            <a:extLst>
              <a:ext uri="{FF2B5EF4-FFF2-40B4-BE49-F238E27FC236}">
                <a16:creationId xmlns:a16="http://schemas.microsoft.com/office/drawing/2014/main" id="{B93FE991-9960-B12A-5A7C-B3637F317B7E}"/>
              </a:ext>
            </a:extLst>
          </p:cNvPr>
          <p:cNvSpPr/>
          <p:nvPr/>
        </p:nvSpPr>
        <p:spPr>
          <a:xfrm>
            <a:off x="1054100" y="816324"/>
            <a:ext cx="1415661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Freeform: Shape 7">
            <a:extLst>
              <a:ext uri="{FF2B5EF4-FFF2-40B4-BE49-F238E27FC236}">
                <a16:creationId xmlns:a16="http://schemas.microsoft.com/office/drawing/2014/main" id="{AE932D4E-9C96-EE0D-DC2B-87B143FED847}"/>
              </a:ext>
            </a:extLst>
          </p:cNvPr>
          <p:cNvSpPr/>
          <p:nvPr/>
        </p:nvSpPr>
        <p:spPr>
          <a:xfrm>
            <a:off x="7642423" y="378124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5374"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Freeform: Shape 8">
            <a:extLst>
              <a:ext uri="{FF2B5EF4-FFF2-40B4-BE49-F238E27FC236}">
                <a16:creationId xmlns:a16="http://schemas.microsoft.com/office/drawing/2014/main" id="{B59BDCB6-918F-A15F-4FEF-689630F973DA}"/>
              </a:ext>
            </a:extLst>
          </p:cNvPr>
          <p:cNvSpPr/>
          <p:nvPr/>
        </p:nvSpPr>
        <p:spPr>
          <a:xfrm>
            <a:off x="4587431" y="3815118"/>
            <a:ext cx="3097466" cy="2266780"/>
          </a:xfrm>
          <a:custGeom>
            <a:avLst/>
            <a:gdLst>
              <a:gd name="connsiteX0" fmla="*/ 18280 w 3097466"/>
              <a:gd name="connsiteY0" fmla="*/ 2266780 h 2266780"/>
              <a:gd name="connsiteX1" fmla="*/ 0 w 3097466"/>
              <a:gd name="connsiteY1" fmla="*/ 2266780 h 2266780"/>
              <a:gd name="connsiteX2" fmla="*/ 0 w 3097466"/>
              <a:gd name="connsiteY2" fmla="*/ 1426953 h 2266780"/>
              <a:gd name="connsiteX3" fmla="*/ 3079187 w 3097466"/>
              <a:gd name="connsiteY3" fmla="*/ 1426953 h 2266780"/>
              <a:gd name="connsiteX4" fmla="*/ 3079187 w 3097466"/>
              <a:gd name="connsiteY4" fmla="*/ 0 h 2266780"/>
              <a:gd name="connsiteX5" fmla="*/ 3097467 w 3097466"/>
              <a:gd name="connsiteY5" fmla="*/ 0 h 2266780"/>
              <a:gd name="connsiteX6" fmla="*/ 3097467 w 3097466"/>
              <a:gd name="connsiteY6" fmla="*/ 1445234 h 2266780"/>
              <a:gd name="connsiteX7" fmla="*/ 18280 w 3097466"/>
              <a:gd name="connsiteY7" fmla="*/ 1445234 h 226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7466" h="2266780">
                <a:moveTo>
                  <a:pt x="18280" y="2266780"/>
                </a:moveTo>
                <a:lnTo>
                  <a:pt x="0" y="2266780"/>
                </a:lnTo>
                <a:lnTo>
                  <a:pt x="0" y="1426953"/>
                </a:lnTo>
                <a:lnTo>
                  <a:pt x="3079187" y="1426953"/>
                </a:lnTo>
                <a:lnTo>
                  <a:pt x="3079187" y="0"/>
                </a:lnTo>
                <a:lnTo>
                  <a:pt x="3097467" y="0"/>
                </a:lnTo>
                <a:lnTo>
                  <a:pt x="3097467" y="1445234"/>
                </a:lnTo>
                <a:lnTo>
                  <a:pt x="18280" y="1445234"/>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0" name="Rectangle: Rounded Corners 9">
            <a:extLst>
              <a:ext uri="{FF2B5EF4-FFF2-40B4-BE49-F238E27FC236}">
                <a16:creationId xmlns:a16="http://schemas.microsoft.com/office/drawing/2014/main" id="{4CC30C7B-2E3C-3EF7-FD90-BD6331E0E699}"/>
              </a:ext>
            </a:extLst>
          </p:cNvPr>
          <p:cNvSpPr/>
          <p:nvPr/>
        </p:nvSpPr>
        <p:spPr>
          <a:xfrm>
            <a:off x="2867531" y="6093762"/>
            <a:ext cx="3097466" cy="1034825"/>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2200" kern="0" dirty="0">
                <a:solidFill>
                  <a:schemeClr val="tx1">
                    <a:lumMod val="75000"/>
                    <a:lumOff val="25000"/>
                  </a:schemeClr>
                </a:solidFill>
                <a:latin typeface="Open Sans" pitchFamily="2" charset="0"/>
                <a:sym typeface="Arial"/>
              </a:rPr>
              <a:t>Logging</a:t>
            </a: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 middleware</a:t>
            </a:r>
          </a:p>
        </p:txBody>
      </p:sp>
      <p:sp>
        <p:nvSpPr>
          <p:cNvPr id="11" name="Freeform: Shape 10">
            <a:extLst>
              <a:ext uri="{FF2B5EF4-FFF2-40B4-BE49-F238E27FC236}">
                <a16:creationId xmlns:a16="http://schemas.microsoft.com/office/drawing/2014/main" id="{398B8278-20B2-213F-4124-AEB1F56E3512}"/>
              </a:ext>
            </a:extLst>
          </p:cNvPr>
          <p:cNvSpPr/>
          <p:nvPr/>
        </p:nvSpPr>
        <p:spPr>
          <a:xfrm>
            <a:off x="7966095" y="376219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Freeform: Shape 11">
            <a:extLst>
              <a:ext uri="{FF2B5EF4-FFF2-40B4-BE49-F238E27FC236}">
                <a16:creationId xmlns:a16="http://schemas.microsoft.com/office/drawing/2014/main" id="{1C313A74-62CC-C4B9-2026-4D2ED4B1C7F0}"/>
              </a:ext>
            </a:extLst>
          </p:cNvPr>
          <p:cNvSpPr/>
          <p:nvPr/>
        </p:nvSpPr>
        <p:spPr>
          <a:xfrm>
            <a:off x="7990290" y="3790154"/>
            <a:ext cx="18280" cy="2315707"/>
          </a:xfrm>
          <a:custGeom>
            <a:avLst/>
            <a:gdLst>
              <a:gd name="connsiteX0" fmla="*/ 0 w 18280"/>
              <a:gd name="connsiteY0" fmla="*/ 0 h 2315707"/>
              <a:gd name="connsiteX1" fmla="*/ 18280 w 18280"/>
              <a:gd name="connsiteY1" fmla="*/ 0 h 2315707"/>
              <a:gd name="connsiteX2" fmla="*/ 18280 w 18280"/>
              <a:gd name="connsiteY2" fmla="*/ 2315707 h 2315707"/>
              <a:gd name="connsiteX3" fmla="*/ 0 w 18280"/>
              <a:gd name="connsiteY3" fmla="*/ 2315707 h 2315707"/>
            </a:gdLst>
            <a:ahLst/>
            <a:cxnLst>
              <a:cxn ang="0">
                <a:pos x="connsiteX0" y="connsiteY0"/>
              </a:cxn>
              <a:cxn ang="0">
                <a:pos x="connsiteX1" y="connsiteY1"/>
              </a:cxn>
              <a:cxn ang="0">
                <a:pos x="connsiteX2" y="connsiteY2"/>
              </a:cxn>
              <a:cxn ang="0">
                <a:pos x="connsiteX3" y="connsiteY3"/>
              </a:cxn>
            </a:cxnLst>
            <a:rect l="l" t="t" r="r" b="b"/>
            <a:pathLst>
              <a:path w="18280" h="2315707">
                <a:moveTo>
                  <a:pt x="0" y="0"/>
                </a:moveTo>
                <a:lnTo>
                  <a:pt x="18280" y="0"/>
                </a:lnTo>
                <a:lnTo>
                  <a:pt x="18280" y="2315707"/>
                </a:lnTo>
                <a:lnTo>
                  <a:pt x="0" y="2315707"/>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Rectangle: Rounded Corners 12">
            <a:extLst>
              <a:ext uri="{FF2B5EF4-FFF2-40B4-BE49-F238E27FC236}">
                <a16:creationId xmlns:a16="http://schemas.microsoft.com/office/drawing/2014/main" id="{1464ED0E-5312-8625-78D9-E943059DD3AC}"/>
              </a:ext>
            </a:extLst>
          </p:cNvPr>
          <p:cNvSpPr/>
          <p:nvPr/>
        </p:nvSpPr>
        <p:spPr>
          <a:xfrm>
            <a:off x="6587321" y="6093763"/>
            <a:ext cx="3096000" cy="1034824"/>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Using Redux Saga</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Dev Tools</a:t>
            </a:r>
          </a:p>
        </p:txBody>
      </p:sp>
      <p:sp>
        <p:nvSpPr>
          <p:cNvPr id="14" name="Freeform: Shape 13">
            <a:extLst>
              <a:ext uri="{FF2B5EF4-FFF2-40B4-BE49-F238E27FC236}">
                <a16:creationId xmlns:a16="http://schemas.microsoft.com/office/drawing/2014/main" id="{F2172671-BBC7-B474-C993-FA825B7FD09C}"/>
              </a:ext>
            </a:extLst>
          </p:cNvPr>
          <p:cNvSpPr/>
          <p:nvPr/>
        </p:nvSpPr>
        <p:spPr>
          <a:xfrm>
            <a:off x="8302134" y="376219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5374"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Freeform: Shape 14">
            <a:extLst>
              <a:ext uri="{FF2B5EF4-FFF2-40B4-BE49-F238E27FC236}">
                <a16:creationId xmlns:a16="http://schemas.microsoft.com/office/drawing/2014/main" id="{C45A36BF-A6E4-B102-BB8F-0D9C8C00FF09}"/>
              </a:ext>
            </a:extLst>
          </p:cNvPr>
          <p:cNvSpPr/>
          <p:nvPr/>
        </p:nvSpPr>
        <p:spPr>
          <a:xfrm>
            <a:off x="8323640" y="3792842"/>
            <a:ext cx="3122199" cy="2358720"/>
          </a:xfrm>
          <a:custGeom>
            <a:avLst/>
            <a:gdLst>
              <a:gd name="connsiteX0" fmla="*/ 3122200 w 3122199"/>
              <a:gd name="connsiteY0" fmla="*/ 2358720 h 2358720"/>
              <a:gd name="connsiteX1" fmla="*/ 3103919 w 3122199"/>
              <a:gd name="connsiteY1" fmla="*/ 2358720 h 2358720"/>
              <a:gd name="connsiteX2" fmla="*/ 3103919 w 3122199"/>
              <a:gd name="connsiteY2" fmla="*/ 1451148 h 2358720"/>
              <a:gd name="connsiteX3" fmla="*/ 0 w 3122199"/>
              <a:gd name="connsiteY3" fmla="*/ 1451148 h 2358720"/>
              <a:gd name="connsiteX4" fmla="*/ 0 w 3122199"/>
              <a:gd name="connsiteY4" fmla="*/ 0 h 2358720"/>
              <a:gd name="connsiteX5" fmla="*/ 18281 w 3122199"/>
              <a:gd name="connsiteY5" fmla="*/ 0 h 2358720"/>
              <a:gd name="connsiteX6" fmla="*/ 18281 w 3122199"/>
              <a:gd name="connsiteY6" fmla="*/ 1432867 h 2358720"/>
              <a:gd name="connsiteX7" fmla="*/ 3122200 w 3122199"/>
              <a:gd name="connsiteY7" fmla="*/ 1432867 h 23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2199" h="2358720">
                <a:moveTo>
                  <a:pt x="3122200" y="2358720"/>
                </a:moveTo>
                <a:lnTo>
                  <a:pt x="3103919" y="2358720"/>
                </a:lnTo>
                <a:lnTo>
                  <a:pt x="3103919" y="1451148"/>
                </a:lnTo>
                <a:lnTo>
                  <a:pt x="0" y="1451148"/>
                </a:lnTo>
                <a:lnTo>
                  <a:pt x="0" y="0"/>
                </a:lnTo>
                <a:lnTo>
                  <a:pt x="18281" y="0"/>
                </a:lnTo>
                <a:lnTo>
                  <a:pt x="18281" y="1432867"/>
                </a:lnTo>
                <a:lnTo>
                  <a:pt x="3122200" y="1432867"/>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Rectangle: Rounded Corners 15">
            <a:extLst>
              <a:ext uri="{FF2B5EF4-FFF2-40B4-BE49-F238E27FC236}">
                <a16:creationId xmlns:a16="http://schemas.microsoft.com/office/drawing/2014/main" id="{663BD693-0AF6-2816-BA60-83DC6CD5D22E}"/>
              </a:ext>
            </a:extLst>
          </p:cNvPr>
          <p:cNvSpPr/>
          <p:nvPr/>
        </p:nvSpPr>
        <p:spPr>
          <a:xfrm>
            <a:off x="10305645" y="6081898"/>
            <a:ext cx="3096000" cy="1034824"/>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2200" kern="0" dirty="0">
                <a:solidFill>
                  <a:schemeClr val="tx1">
                    <a:lumMod val="75000"/>
                    <a:lumOff val="25000"/>
                  </a:schemeClr>
                </a:solidFill>
                <a:latin typeface="Open Sans" pitchFamily="2" charset="0"/>
                <a:sym typeface="Arial"/>
              </a:rPr>
              <a:t>Handling</a:t>
            </a: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 errors</a:t>
            </a:r>
          </a:p>
        </p:txBody>
      </p:sp>
      <p:sp>
        <p:nvSpPr>
          <p:cNvPr id="17" name="TextBox 16">
            <a:extLst>
              <a:ext uri="{FF2B5EF4-FFF2-40B4-BE49-F238E27FC236}">
                <a16:creationId xmlns:a16="http://schemas.microsoft.com/office/drawing/2014/main" id="{0B95157A-0145-1430-EE67-7AADDA0EA34B}"/>
              </a:ext>
            </a:extLst>
          </p:cNvPr>
          <p:cNvSpPr txBox="1"/>
          <p:nvPr/>
        </p:nvSpPr>
        <p:spPr>
          <a:xfrm>
            <a:off x="6406948" y="2960433"/>
            <a:ext cx="3245182" cy="817245"/>
          </a:xfrm>
          <a:prstGeom prst="roundRect">
            <a:avLst/>
          </a:prstGeom>
          <a:noFill/>
          <a:ln>
            <a:solidFill>
              <a:srgbClr val="404172"/>
            </a:solidFill>
          </a:ln>
        </p:spPr>
        <p:txBody>
          <a:bodyPr wrap="square" rtlCol="0" anchor="ctr">
            <a:spAutoFit/>
          </a:bodyPr>
          <a:lstStyle/>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a:p>
            <a:pPr algn="ctr"/>
            <a:r>
              <a:rPr lang="en-IN" sz="2200" dirty="0">
                <a:solidFill>
                  <a:schemeClr val="tx1">
                    <a:lumMod val="75000"/>
                    <a:lumOff val="25000"/>
                  </a:schemeClr>
                </a:solidFill>
                <a:latin typeface="Open Sans" pitchFamily="2" charset="0"/>
                <a:ea typeface="Open Sans" pitchFamily="2" charset="0"/>
                <a:cs typeface="Open Sans" pitchFamily="2" charset="0"/>
              </a:rPr>
              <a:t>Debugging approach</a:t>
            </a:r>
          </a:p>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161660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A45494-7D47-8172-1A22-7FEEEE972C7F}"/>
              </a:ext>
            </a:extLst>
          </p:cNvPr>
          <p:cNvSpPr>
            <a:spLocks noGrp="1"/>
          </p:cNvSpPr>
          <p:nvPr>
            <p:ph type="title"/>
          </p:nvPr>
        </p:nvSpPr>
        <p:spPr/>
        <p:txBody>
          <a:bodyPr/>
          <a:lstStyle/>
          <a:p>
            <a:r>
              <a:rPr lang="en-US" dirty="0"/>
              <a:t>Creating a Simple Debugger React Application</a:t>
            </a:r>
            <a:endParaRPr lang="en-IN" dirty="0"/>
          </a:p>
        </p:txBody>
      </p:sp>
      <p:sp>
        <p:nvSpPr>
          <p:cNvPr id="6" name="Text Placeholder 5">
            <a:extLst>
              <a:ext uri="{FF2B5EF4-FFF2-40B4-BE49-F238E27FC236}">
                <a16:creationId xmlns:a16="http://schemas.microsoft.com/office/drawing/2014/main" id="{CF12B49F-83B2-E6C4-BBF1-910B37ABB756}"/>
              </a:ext>
            </a:extLst>
          </p:cNvPr>
          <p:cNvSpPr>
            <a:spLocks noGrp="1"/>
          </p:cNvSpPr>
          <p:nvPr>
            <p:ph type="body" sz="quarter" idx="11"/>
          </p:nvPr>
        </p:nvSpPr>
        <p:spPr/>
        <p:txBody>
          <a:bodyPr>
            <a:normAutofit/>
          </a:bodyPr>
          <a:lstStyle/>
          <a:p>
            <a:pPr algn="l">
              <a:lnSpc>
                <a:spcPct val="115000"/>
              </a:lnSpc>
            </a:pPr>
            <a:r>
              <a:rPr lang="en-IN" dirty="0">
                <a:latin typeface="Open Sans" pitchFamily="2" charset="0"/>
              </a:rPr>
              <a:t>You have been assigned a task </a:t>
            </a:r>
            <a:r>
              <a:rPr lang="en-US" dirty="0">
                <a:latin typeface="Open Sans" pitchFamily="2" charset="0"/>
              </a:rPr>
              <a:t>to create a simple React application that consumes a REST API and debug it with React Developer Tools in the browser using breakpoints.</a:t>
            </a:r>
            <a:endParaRPr lang="en-IN" dirty="0">
              <a:latin typeface="Open Sans" pitchFamily="2" charset="0"/>
            </a:endParaRPr>
          </a:p>
        </p:txBody>
      </p:sp>
      <p:sp>
        <p:nvSpPr>
          <p:cNvPr id="7" name="Text Placeholder 6">
            <a:extLst>
              <a:ext uri="{FF2B5EF4-FFF2-40B4-BE49-F238E27FC236}">
                <a16:creationId xmlns:a16="http://schemas.microsoft.com/office/drawing/2014/main" id="{D5A99B03-B1DE-F8E4-7587-D6358EF141A9}"/>
              </a:ext>
            </a:extLst>
          </p:cNvPr>
          <p:cNvSpPr>
            <a:spLocks noGrp="1"/>
          </p:cNvSpPr>
          <p:nvPr>
            <p:ph type="body" sz="quarter" idx="12"/>
          </p:nvPr>
        </p:nvSpPr>
        <p:spPr/>
        <p:txBody>
          <a:bodyPr/>
          <a:lstStyle/>
          <a:p>
            <a:pPr algn="l"/>
            <a:r>
              <a:rPr lang="en-IN" b="1" dirty="0"/>
              <a:t>Problem Statement:</a:t>
            </a:r>
          </a:p>
        </p:txBody>
      </p:sp>
      <p:sp>
        <p:nvSpPr>
          <p:cNvPr id="8" name="Text Placeholder 7">
            <a:extLst>
              <a:ext uri="{FF2B5EF4-FFF2-40B4-BE49-F238E27FC236}">
                <a16:creationId xmlns:a16="http://schemas.microsoft.com/office/drawing/2014/main" id="{B832C317-3D0F-4E6B-0999-17BFFF924677}"/>
              </a:ext>
            </a:extLst>
          </p:cNvPr>
          <p:cNvSpPr>
            <a:spLocks noGrp="1"/>
          </p:cNvSpPr>
          <p:nvPr>
            <p:ph type="body" sz="quarter" idx="13"/>
          </p:nvPr>
        </p:nvSpPr>
        <p:spPr/>
        <p:txBody>
          <a:bodyPr/>
          <a:lstStyle/>
          <a:p>
            <a:r>
              <a:rPr lang="en-IN" dirty="0"/>
              <a:t>Duration: 15 min</a:t>
            </a:r>
          </a:p>
        </p:txBody>
      </p:sp>
    </p:spTree>
    <p:extLst>
      <p:ext uri="{BB962C8B-B14F-4D97-AF65-F5344CB8AC3E}">
        <p14:creationId xmlns:p14="http://schemas.microsoft.com/office/powerpoint/2010/main" val="3988954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C74E5-BDE5-3CBF-A1D8-2E8377A8A481}"/>
              </a:ext>
            </a:extLst>
          </p:cNvPr>
          <p:cNvSpPr>
            <a:spLocks noGrp="1"/>
          </p:cNvSpPr>
          <p:nvPr>
            <p:ph type="title"/>
          </p:nvPr>
        </p:nvSpPr>
        <p:spPr/>
        <p:txBody>
          <a:bodyPr/>
          <a:lstStyle/>
          <a:p>
            <a:r>
              <a:rPr lang="en-IN" dirty="0"/>
              <a:t>Assisted Practice: Guidelines</a:t>
            </a:r>
          </a:p>
        </p:txBody>
      </p:sp>
      <p:sp>
        <p:nvSpPr>
          <p:cNvPr id="3" name="Text Placeholder 2">
            <a:extLst>
              <a:ext uri="{FF2B5EF4-FFF2-40B4-BE49-F238E27FC236}">
                <a16:creationId xmlns:a16="http://schemas.microsoft.com/office/drawing/2014/main" id="{D2A111EC-1169-D5F1-275B-FC911E013F76}"/>
              </a:ext>
            </a:extLst>
          </p:cNvPr>
          <p:cNvSpPr>
            <a:spLocks noGrp="1"/>
          </p:cNvSpPr>
          <p:nvPr>
            <p:ph type="body" sz="quarter" idx="11"/>
          </p:nvPr>
        </p:nvSpPr>
        <p:spPr/>
        <p:txBody>
          <a:bodyPr/>
          <a:lstStyle/>
          <a:p>
            <a:pPr algn="l"/>
            <a:r>
              <a:rPr lang="en-IN" dirty="0"/>
              <a:t>Steps to be followed:</a:t>
            </a:r>
          </a:p>
          <a:p>
            <a:pPr algn="l"/>
            <a:endParaRPr lang="en-IN" dirty="0"/>
          </a:p>
          <a:p>
            <a:pPr marL="457200" indent="-457200" algn="l">
              <a:lnSpc>
                <a:spcPct val="115000"/>
              </a:lnSpc>
              <a:buFont typeface="+mj-lt"/>
              <a:buAutoNum type="arabicPeriod"/>
            </a:pPr>
            <a:r>
              <a:rPr lang="en-US" dirty="0"/>
              <a:t>Create and set up a React project</a:t>
            </a:r>
          </a:p>
          <a:p>
            <a:pPr marL="457200" indent="-457200" algn="l">
              <a:lnSpc>
                <a:spcPct val="115000"/>
              </a:lnSpc>
              <a:buFont typeface="+mj-lt"/>
              <a:buAutoNum type="arabicPeriod"/>
            </a:pPr>
            <a:r>
              <a:rPr lang="en-US" dirty="0"/>
              <a:t>Create user-defined components: GitHubUser.js and Posts.js</a:t>
            </a:r>
          </a:p>
          <a:p>
            <a:pPr marL="457200" indent="-457200" algn="l">
              <a:lnSpc>
                <a:spcPct val="115000"/>
              </a:lnSpc>
              <a:buFont typeface="+mj-lt"/>
              <a:buAutoNum type="arabicPeriod"/>
            </a:pPr>
            <a:r>
              <a:rPr lang="en-US" dirty="0"/>
              <a:t>Add the components to the App.js file </a:t>
            </a:r>
          </a:p>
          <a:p>
            <a:pPr marL="457200" indent="-457200" algn="l">
              <a:lnSpc>
                <a:spcPct val="115000"/>
              </a:lnSpc>
              <a:buFont typeface="+mj-lt"/>
              <a:buAutoNum type="arabicPeriod"/>
            </a:pPr>
            <a:r>
              <a:rPr lang="en-US" dirty="0"/>
              <a:t>Test the </a:t>
            </a:r>
            <a:r>
              <a:rPr lang="en-US" dirty="0">
                <a:latin typeface="Open Sans" pitchFamily="2" charset="0"/>
              </a:rPr>
              <a:t>application </a:t>
            </a:r>
            <a:endParaRPr lang="en-IN" dirty="0">
              <a:latin typeface="Open Sans" pitchFamily="2" charset="0"/>
            </a:endParaRPr>
          </a:p>
        </p:txBody>
      </p:sp>
    </p:spTree>
    <p:extLst>
      <p:ext uri="{BB962C8B-B14F-4D97-AF65-F5344CB8AC3E}">
        <p14:creationId xmlns:p14="http://schemas.microsoft.com/office/powerpoint/2010/main" val="336806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35923-EBF4-6BA4-4D8C-B1461B9B3078}"/>
              </a:ext>
            </a:extLst>
          </p:cNvPr>
          <p:cNvSpPr>
            <a:spLocks noGrp="1"/>
          </p:cNvSpPr>
          <p:nvPr>
            <p:ph type="title"/>
          </p:nvPr>
        </p:nvSpPr>
        <p:spPr>
          <a:xfrm>
            <a:off x="1297626" y="278960"/>
            <a:ext cx="10715304" cy="1101440"/>
          </a:xfrm>
        </p:spPr>
        <p:txBody>
          <a:bodyPr/>
          <a:lstStyle/>
          <a:p>
            <a:r>
              <a:rPr lang="en-US" dirty="0"/>
              <a:t>Creating an Airport Search React Redux </a:t>
            </a:r>
            <a:r>
              <a:rPr lang="en-US" dirty="0" err="1"/>
              <a:t>Thunk</a:t>
            </a:r>
            <a:r>
              <a:rPr lang="en-US" dirty="0"/>
              <a:t> Application with Debugger</a:t>
            </a:r>
            <a:endParaRPr lang="en-IN" dirty="0"/>
          </a:p>
        </p:txBody>
      </p:sp>
      <p:sp>
        <p:nvSpPr>
          <p:cNvPr id="3" name="Text Placeholder 2">
            <a:extLst>
              <a:ext uri="{FF2B5EF4-FFF2-40B4-BE49-F238E27FC236}">
                <a16:creationId xmlns:a16="http://schemas.microsoft.com/office/drawing/2014/main" id="{C336139C-9F6E-3214-5B8E-325BCB5410C2}"/>
              </a:ext>
            </a:extLst>
          </p:cNvPr>
          <p:cNvSpPr>
            <a:spLocks noGrp="1"/>
          </p:cNvSpPr>
          <p:nvPr>
            <p:ph type="body" sz="quarter" idx="11"/>
          </p:nvPr>
        </p:nvSpPr>
        <p:spPr/>
        <p:txBody>
          <a:bodyPr>
            <a:normAutofit/>
          </a:bodyPr>
          <a:lstStyle/>
          <a:p>
            <a:pPr algn="l">
              <a:lnSpc>
                <a:spcPct val="115000"/>
              </a:lnSpc>
            </a:pPr>
            <a:r>
              <a:rPr lang="en-IN" dirty="0">
                <a:latin typeface="Open Sans" pitchFamily="2" charset="0"/>
              </a:rPr>
              <a:t>You have been assigned a task to </a:t>
            </a:r>
            <a:r>
              <a:rPr lang="en-US" dirty="0">
                <a:latin typeface="Open Sans" pitchFamily="2" charset="0"/>
              </a:rPr>
              <a:t>create a React application with Redux and Thunk middleware, consuming a REST API to retrieve details based on inputs such as airport name, code, or city name input in the Redux store.</a:t>
            </a:r>
            <a:endParaRPr lang="en-IN" dirty="0">
              <a:latin typeface="Open Sans" pitchFamily="2" charset="0"/>
            </a:endParaRPr>
          </a:p>
        </p:txBody>
      </p:sp>
      <p:sp>
        <p:nvSpPr>
          <p:cNvPr id="4" name="Text Placeholder 3">
            <a:extLst>
              <a:ext uri="{FF2B5EF4-FFF2-40B4-BE49-F238E27FC236}">
                <a16:creationId xmlns:a16="http://schemas.microsoft.com/office/drawing/2014/main" id="{21FF777A-CEAB-311E-CC03-4FB0445D67CB}"/>
              </a:ext>
            </a:extLst>
          </p:cNvPr>
          <p:cNvSpPr>
            <a:spLocks noGrp="1"/>
          </p:cNvSpPr>
          <p:nvPr>
            <p:ph type="body" sz="quarter" idx="12"/>
          </p:nvPr>
        </p:nvSpPr>
        <p:spPr/>
        <p:txBody>
          <a:bodyPr/>
          <a:lstStyle/>
          <a:p>
            <a:pPr algn="l"/>
            <a:r>
              <a:rPr lang="en-IN" b="1" dirty="0"/>
              <a:t>Problem Statement:</a:t>
            </a:r>
          </a:p>
        </p:txBody>
      </p:sp>
      <p:sp>
        <p:nvSpPr>
          <p:cNvPr id="5" name="Text Placeholder 4">
            <a:extLst>
              <a:ext uri="{FF2B5EF4-FFF2-40B4-BE49-F238E27FC236}">
                <a16:creationId xmlns:a16="http://schemas.microsoft.com/office/drawing/2014/main" id="{CCAC4B99-57A5-BEF8-FEA4-E2828935E35D}"/>
              </a:ext>
            </a:extLst>
          </p:cNvPr>
          <p:cNvSpPr>
            <a:spLocks noGrp="1"/>
          </p:cNvSpPr>
          <p:nvPr>
            <p:ph type="body" sz="quarter" idx="13"/>
          </p:nvPr>
        </p:nvSpPr>
        <p:spPr/>
        <p:txBody>
          <a:bodyPr/>
          <a:lstStyle/>
          <a:p>
            <a:r>
              <a:rPr lang="en-IN" dirty="0"/>
              <a:t>Duration: 15 min</a:t>
            </a:r>
          </a:p>
        </p:txBody>
      </p:sp>
    </p:spTree>
    <p:extLst>
      <p:ext uri="{BB962C8B-B14F-4D97-AF65-F5344CB8AC3E}">
        <p14:creationId xmlns:p14="http://schemas.microsoft.com/office/powerpoint/2010/main" val="1499264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EC7C-6FF9-D186-F67F-1D1CE97028A8}"/>
              </a:ext>
            </a:extLst>
          </p:cNvPr>
          <p:cNvSpPr>
            <a:spLocks noGrp="1"/>
          </p:cNvSpPr>
          <p:nvPr>
            <p:ph type="title"/>
          </p:nvPr>
        </p:nvSpPr>
        <p:spPr/>
        <p:txBody>
          <a:bodyPr/>
          <a:lstStyle/>
          <a:p>
            <a:r>
              <a:rPr lang="en-IN" dirty="0"/>
              <a:t>Assisted Practice: Guidelines</a:t>
            </a:r>
          </a:p>
        </p:txBody>
      </p:sp>
      <p:sp>
        <p:nvSpPr>
          <p:cNvPr id="3" name="Text Placeholder 2">
            <a:extLst>
              <a:ext uri="{FF2B5EF4-FFF2-40B4-BE49-F238E27FC236}">
                <a16:creationId xmlns:a16="http://schemas.microsoft.com/office/drawing/2014/main" id="{EF222171-C4EC-1DF7-7F92-8EC9E6943CED}"/>
              </a:ext>
            </a:extLst>
          </p:cNvPr>
          <p:cNvSpPr>
            <a:spLocks noGrp="1"/>
          </p:cNvSpPr>
          <p:nvPr>
            <p:ph type="body" sz="quarter" idx="11"/>
          </p:nvPr>
        </p:nvSpPr>
        <p:spPr/>
        <p:txBody>
          <a:bodyPr/>
          <a:lstStyle/>
          <a:p>
            <a:pPr algn="l"/>
            <a:r>
              <a:rPr lang="en-IN" dirty="0"/>
              <a:t>Steps to be followed:</a:t>
            </a:r>
          </a:p>
          <a:p>
            <a:pPr algn="l"/>
            <a:endParaRPr lang="en-IN" dirty="0"/>
          </a:p>
          <a:p>
            <a:pPr marL="457200" indent="-457200" algn="l">
              <a:lnSpc>
                <a:spcPct val="115000"/>
              </a:lnSpc>
              <a:buFont typeface="+mj-lt"/>
              <a:buAutoNum type="arabicPeriod"/>
            </a:pPr>
            <a:r>
              <a:rPr lang="en-US" dirty="0">
                <a:latin typeface="Open Sans" pitchFamily="2" charset="0"/>
              </a:rPr>
              <a:t>Create and set up the React project </a:t>
            </a:r>
          </a:p>
          <a:p>
            <a:pPr marL="457200" indent="-457200" algn="l">
              <a:lnSpc>
                <a:spcPct val="115000"/>
              </a:lnSpc>
              <a:buFont typeface="+mj-lt"/>
              <a:buAutoNum type="arabicPeriod"/>
            </a:pPr>
            <a:r>
              <a:rPr lang="en-US" dirty="0">
                <a:latin typeface="Open Sans" pitchFamily="2" charset="0"/>
              </a:rPr>
              <a:t>Create an airport.json file</a:t>
            </a:r>
          </a:p>
          <a:p>
            <a:pPr marL="457200" indent="-457200" algn="l">
              <a:lnSpc>
                <a:spcPct val="115000"/>
              </a:lnSpc>
              <a:buFont typeface="+mj-lt"/>
              <a:buAutoNum type="arabicPeriod"/>
            </a:pPr>
            <a:r>
              <a:rPr lang="en-US" dirty="0">
                <a:latin typeface="Open Sans" pitchFamily="2" charset="0"/>
              </a:rPr>
              <a:t>Create components and services</a:t>
            </a:r>
          </a:p>
          <a:p>
            <a:pPr marL="457200" indent="-457200" algn="l">
              <a:lnSpc>
                <a:spcPct val="115000"/>
              </a:lnSpc>
              <a:buFont typeface="+mj-lt"/>
              <a:buAutoNum type="arabicPeriod"/>
            </a:pPr>
            <a:r>
              <a:rPr lang="en-US" dirty="0">
                <a:latin typeface="Open Sans" pitchFamily="2" charset="0"/>
              </a:rPr>
              <a:t>Configure the store and </a:t>
            </a:r>
            <a:r>
              <a:rPr lang="en-US" dirty="0" err="1">
                <a:latin typeface="Open Sans" pitchFamily="2" charset="0"/>
              </a:rPr>
              <a:t>Thunk</a:t>
            </a:r>
            <a:r>
              <a:rPr lang="en-US" dirty="0">
                <a:latin typeface="Open Sans" pitchFamily="2" charset="0"/>
              </a:rPr>
              <a:t> details in the index.js file</a:t>
            </a:r>
          </a:p>
          <a:p>
            <a:pPr marL="457200" indent="-457200" algn="l">
              <a:lnSpc>
                <a:spcPct val="115000"/>
              </a:lnSpc>
              <a:buFont typeface="+mj-lt"/>
              <a:buAutoNum type="arabicPeriod"/>
            </a:pPr>
            <a:r>
              <a:rPr lang="en-US" dirty="0">
                <a:latin typeface="Open Sans" pitchFamily="2" charset="0"/>
              </a:rPr>
              <a:t>Run the application</a:t>
            </a:r>
          </a:p>
          <a:p>
            <a:pPr marL="457200" indent="-457200" algn="l">
              <a:lnSpc>
                <a:spcPct val="115000"/>
              </a:lnSpc>
              <a:buFont typeface="+mj-lt"/>
              <a:buAutoNum type="arabicPeriod"/>
            </a:pPr>
            <a:r>
              <a:rPr lang="en-US" dirty="0">
                <a:latin typeface="Open Sans" pitchFamily="2" charset="0"/>
              </a:rPr>
              <a:t>Debug the application using the Redux DevTools with the browser</a:t>
            </a:r>
          </a:p>
        </p:txBody>
      </p:sp>
    </p:spTree>
    <p:extLst>
      <p:ext uri="{BB962C8B-B14F-4D97-AF65-F5344CB8AC3E}">
        <p14:creationId xmlns:p14="http://schemas.microsoft.com/office/powerpoint/2010/main" val="639128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95BE785-2122-0587-0766-869024567A01}"/>
              </a:ext>
            </a:extLst>
          </p:cNvPr>
          <p:cNvSpPr>
            <a:spLocks noGrp="1"/>
          </p:cNvSpPr>
          <p:nvPr>
            <p:ph type="body" idx="10"/>
          </p:nvPr>
        </p:nvSpPr>
        <p:spPr/>
        <p:txBody>
          <a:bodyPr/>
          <a:lstStyle/>
          <a:p>
            <a:r>
              <a:rPr lang="en-IN" dirty="0"/>
              <a:t>Introduction to Redux DevTools</a:t>
            </a:r>
          </a:p>
        </p:txBody>
      </p:sp>
    </p:spTree>
    <p:extLst>
      <p:ext uri="{BB962C8B-B14F-4D97-AF65-F5344CB8AC3E}">
        <p14:creationId xmlns:p14="http://schemas.microsoft.com/office/powerpoint/2010/main" val="2006828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990E55-82FD-7FB8-515A-A42337FFEEC5}"/>
              </a:ext>
            </a:extLst>
          </p:cNvPr>
          <p:cNvSpPr>
            <a:spLocks noGrp="1"/>
          </p:cNvSpPr>
          <p:nvPr>
            <p:ph type="body" idx="10"/>
          </p:nvPr>
        </p:nvSpPr>
        <p:spPr>
          <a:xfrm>
            <a:off x="1279501" y="1176935"/>
            <a:ext cx="13696999" cy="903776"/>
          </a:xfrm>
        </p:spPr>
        <p:txBody>
          <a:bodyPr>
            <a:normAutofit/>
          </a:bodyPr>
          <a:lstStyle/>
          <a:p>
            <a:pPr algn="ctr">
              <a:lnSpc>
                <a:spcPct val="115000"/>
              </a:lnSpc>
            </a:pPr>
            <a:r>
              <a:rPr lang="en-US" dirty="0">
                <a:solidFill>
                  <a:srgbClr val="404040"/>
                </a:solidFill>
                <a:latin typeface="Open Sans" pitchFamily="2" charset="0"/>
              </a:rPr>
              <a:t>It provides a graphical user interface that allows developers to gain insights into the inner workings of the Redux applications.</a:t>
            </a:r>
          </a:p>
        </p:txBody>
      </p:sp>
      <p:sp>
        <p:nvSpPr>
          <p:cNvPr id="4" name="Title 3">
            <a:extLst>
              <a:ext uri="{FF2B5EF4-FFF2-40B4-BE49-F238E27FC236}">
                <a16:creationId xmlns:a16="http://schemas.microsoft.com/office/drawing/2014/main" id="{52507BAB-078B-92BB-5EA0-8CAC107ED255}"/>
              </a:ext>
            </a:extLst>
          </p:cNvPr>
          <p:cNvSpPr>
            <a:spLocks noGrp="1"/>
          </p:cNvSpPr>
          <p:nvPr>
            <p:ph type="title"/>
          </p:nvPr>
        </p:nvSpPr>
        <p:spPr/>
        <p:txBody>
          <a:bodyPr/>
          <a:lstStyle/>
          <a:p>
            <a:r>
              <a:rPr lang="en-IN" dirty="0"/>
              <a:t>Redux DevTools</a:t>
            </a:r>
          </a:p>
        </p:txBody>
      </p:sp>
      <p:sp>
        <p:nvSpPr>
          <p:cNvPr id="7" name="TextBox 6">
            <a:extLst>
              <a:ext uri="{FF2B5EF4-FFF2-40B4-BE49-F238E27FC236}">
                <a16:creationId xmlns:a16="http://schemas.microsoft.com/office/drawing/2014/main" id="{9E088CB1-5702-F3F1-8E0E-A8A68126A0BD}"/>
              </a:ext>
            </a:extLst>
          </p:cNvPr>
          <p:cNvSpPr txBox="1"/>
          <p:nvPr/>
        </p:nvSpPr>
        <p:spPr>
          <a:xfrm>
            <a:off x="6364514" y="2917733"/>
            <a:ext cx="3526971" cy="817245"/>
          </a:xfrm>
          <a:prstGeom prst="roundRect">
            <a:avLst/>
          </a:prstGeom>
          <a:solidFill>
            <a:srgbClr val="A6D3D8"/>
          </a:solidFill>
        </p:spPr>
        <p:txBody>
          <a:bodyPr wrap="square" rtlCol="0">
            <a:spAutoFit/>
          </a:bodyPr>
          <a:lstStyle/>
          <a:p>
            <a:pPr algn="ctr"/>
            <a:endParaRPr lang="en-IN" sz="1000" b="1" dirty="0">
              <a:solidFill>
                <a:schemeClr val="tx1">
                  <a:lumMod val="75000"/>
                  <a:lumOff val="25000"/>
                </a:schemeClr>
              </a:solidFill>
              <a:latin typeface="Open Sans" pitchFamily="2" charset="0"/>
              <a:ea typeface="Open Sans" pitchFamily="2" charset="0"/>
              <a:cs typeface="Open Sans" pitchFamily="2" charset="0"/>
            </a:endParaRPr>
          </a:p>
          <a:p>
            <a:pPr algn="ctr"/>
            <a:r>
              <a:rPr lang="en-IN" sz="2200" b="1" dirty="0">
                <a:solidFill>
                  <a:schemeClr val="tx1">
                    <a:lumMod val="75000"/>
                    <a:lumOff val="25000"/>
                  </a:schemeClr>
                </a:solidFill>
                <a:latin typeface="Open Sans" pitchFamily="2" charset="0"/>
                <a:ea typeface="Open Sans" pitchFamily="2" charset="0"/>
                <a:cs typeface="Open Sans" pitchFamily="2" charset="0"/>
              </a:rPr>
              <a:t>Key features:</a:t>
            </a:r>
          </a:p>
          <a:p>
            <a:pPr algn="ctr"/>
            <a:endParaRPr lang="en-IN" sz="1000" b="1" dirty="0">
              <a:solidFill>
                <a:schemeClr val="tx1">
                  <a:lumMod val="75000"/>
                  <a:lumOff val="25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1631609C-B2C9-5E9F-4456-7196AEF3E723}"/>
              </a:ext>
            </a:extLst>
          </p:cNvPr>
          <p:cNvSpPr txBox="1"/>
          <p:nvPr/>
        </p:nvSpPr>
        <p:spPr>
          <a:xfrm>
            <a:off x="1279501" y="4572001"/>
            <a:ext cx="6224555" cy="2447170"/>
          </a:xfrm>
          <a:prstGeom prst="roundRect">
            <a:avLst>
              <a:gd name="adj" fmla="val 8213"/>
            </a:avLst>
          </a:prstGeom>
          <a:solidFill>
            <a:srgbClr val="C7DB95"/>
          </a:solidFill>
        </p:spPr>
        <p:txBody>
          <a:bodyPr wrap="square" rtlCol="0">
            <a:spAutoFit/>
          </a:bodyPr>
          <a:lstStyle/>
          <a:p>
            <a:pPr algn="ctr">
              <a:lnSpc>
                <a:spcPct val="115000"/>
              </a:lnSpc>
            </a:pPr>
            <a:endParaRPr lang="en-IN" sz="5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IN" sz="2200" b="1" dirty="0">
                <a:solidFill>
                  <a:schemeClr val="tx1">
                    <a:lumMod val="75000"/>
                    <a:lumOff val="25000"/>
                  </a:schemeClr>
                </a:solidFill>
                <a:latin typeface="Open Sans" pitchFamily="2" charset="0"/>
                <a:ea typeface="Open Sans" pitchFamily="2" charset="0"/>
                <a:cs typeface="Open Sans" pitchFamily="2" charset="0"/>
              </a:rPr>
              <a:t>Time travel debugging:</a:t>
            </a:r>
          </a:p>
          <a:p>
            <a:pPr algn="ctr">
              <a:lnSpc>
                <a:spcPct val="115000"/>
              </a:lnSpc>
            </a:pPr>
            <a:endParaRPr lang="en-IN" sz="7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This feature allows developers to move backward and forward in the application's state history, significantly aiding in understanding how the state evolves.</a:t>
            </a:r>
          </a:p>
          <a:p>
            <a:pPr algn="ctr">
              <a:lnSpc>
                <a:spcPct val="115000"/>
              </a:lnSpc>
            </a:pPr>
            <a:endParaRPr lang="en-US" sz="500" dirty="0">
              <a:solidFill>
                <a:schemeClr val="tx1">
                  <a:lumMod val="75000"/>
                  <a:lumOff val="25000"/>
                </a:schemeClr>
              </a:solidFill>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5719D60D-A62E-E711-7B38-31E52FE537CA}"/>
              </a:ext>
            </a:extLst>
          </p:cNvPr>
          <p:cNvSpPr txBox="1"/>
          <p:nvPr/>
        </p:nvSpPr>
        <p:spPr>
          <a:xfrm>
            <a:off x="8751946" y="4572000"/>
            <a:ext cx="6224555" cy="2447170"/>
          </a:xfrm>
          <a:prstGeom prst="roundRect">
            <a:avLst>
              <a:gd name="adj" fmla="val 8213"/>
            </a:avLst>
          </a:prstGeom>
          <a:solidFill>
            <a:srgbClr val="C7DB95"/>
          </a:solidFill>
        </p:spPr>
        <p:txBody>
          <a:bodyPr wrap="square" rtlCol="0">
            <a:spAutoFit/>
          </a:bodyPr>
          <a:lstStyle/>
          <a:p>
            <a:pPr algn="ctr">
              <a:lnSpc>
                <a:spcPct val="115000"/>
              </a:lnSpc>
            </a:pPr>
            <a:endParaRPr lang="en-IN" sz="5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IN" sz="2200" b="1" dirty="0">
                <a:solidFill>
                  <a:schemeClr val="tx1">
                    <a:lumMod val="75000"/>
                    <a:lumOff val="25000"/>
                  </a:schemeClr>
                </a:solidFill>
                <a:latin typeface="Open Sans" pitchFamily="2" charset="0"/>
                <a:ea typeface="Open Sans" pitchFamily="2" charset="0"/>
                <a:cs typeface="Open Sans" pitchFamily="2" charset="0"/>
              </a:rPr>
              <a:t>Action replay:</a:t>
            </a:r>
          </a:p>
          <a:p>
            <a:pPr algn="ctr">
              <a:lnSpc>
                <a:spcPct val="115000"/>
              </a:lnSpc>
            </a:pPr>
            <a:endParaRPr lang="en-IN" sz="7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This is a powerful capability that enables developers to redispatch actions. It is beneficial for experimenting with </a:t>
            </a: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different scenarios.</a:t>
            </a:r>
          </a:p>
          <a:p>
            <a:pPr algn="ctr">
              <a:lnSpc>
                <a:spcPct val="115000"/>
              </a:lnSpc>
            </a:pPr>
            <a:endParaRPr lang="en-US" sz="500" dirty="0">
              <a:solidFill>
                <a:schemeClr val="tx1">
                  <a:lumMod val="75000"/>
                  <a:lumOff val="25000"/>
                </a:schemeClr>
              </a:solidFill>
              <a:latin typeface="Open Sans" pitchFamily="2" charset="0"/>
              <a:ea typeface="Open Sans" pitchFamily="2" charset="0"/>
              <a:cs typeface="Open Sans" pitchFamily="2" charset="0"/>
            </a:endParaRPr>
          </a:p>
        </p:txBody>
      </p:sp>
      <p:sp>
        <p:nvSpPr>
          <p:cNvPr id="11" name="Brandline_LVC">
            <a:extLst>
              <a:ext uri="{FF2B5EF4-FFF2-40B4-BE49-F238E27FC236}">
                <a16:creationId xmlns:a16="http://schemas.microsoft.com/office/drawing/2014/main" id="{04F620C4-61ED-5ADA-E40C-0518A7C01145}"/>
              </a:ext>
            </a:extLst>
          </p:cNvPr>
          <p:cNvSpPr/>
          <p:nvPr/>
        </p:nvSpPr>
        <p:spPr>
          <a:xfrm>
            <a:off x="6375400" y="816324"/>
            <a:ext cx="3510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70527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95527A-C224-F952-C8F9-E1238234C7EB}"/>
              </a:ext>
            </a:extLst>
          </p:cNvPr>
          <p:cNvSpPr>
            <a:spLocks noGrp="1"/>
          </p:cNvSpPr>
          <p:nvPr>
            <p:ph type="title"/>
          </p:nvPr>
        </p:nvSpPr>
        <p:spPr/>
        <p:txBody>
          <a:bodyPr/>
          <a:lstStyle/>
          <a:p>
            <a:r>
              <a:rPr lang="en-IN" dirty="0"/>
              <a:t>Redux DevTools</a:t>
            </a:r>
          </a:p>
        </p:txBody>
      </p:sp>
      <p:sp>
        <p:nvSpPr>
          <p:cNvPr id="7" name="TextBox 6">
            <a:extLst>
              <a:ext uri="{FF2B5EF4-FFF2-40B4-BE49-F238E27FC236}">
                <a16:creationId xmlns:a16="http://schemas.microsoft.com/office/drawing/2014/main" id="{B30377D1-6BB7-783C-9CD3-77BD666BD982}"/>
              </a:ext>
            </a:extLst>
          </p:cNvPr>
          <p:cNvSpPr txBox="1"/>
          <p:nvPr/>
        </p:nvSpPr>
        <p:spPr>
          <a:xfrm>
            <a:off x="6364514" y="1372503"/>
            <a:ext cx="3526971" cy="817245"/>
          </a:xfrm>
          <a:prstGeom prst="roundRect">
            <a:avLst/>
          </a:prstGeom>
          <a:solidFill>
            <a:srgbClr val="A6D3D8"/>
          </a:solidFill>
        </p:spPr>
        <p:txBody>
          <a:bodyPr wrap="square" rtlCol="0">
            <a:spAutoFit/>
          </a:bodyPr>
          <a:lstStyle/>
          <a:p>
            <a:pPr algn="ctr"/>
            <a:endParaRPr lang="en-IN" sz="1000" b="1" dirty="0">
              <a:solidFill>
                <a:schemeClr val="tx1">
                  <a:lumMod val="75000"/>
                  <a:lumOff val="25000"/>
                </a:schemeClr>
              </a:solidFill>
              <a:latin typeface="Open Sans" pitchFamily="2" charset="0"/>
              <a:ea typeface="Open Sans" pitchFamily="2" charset="0"/>
              <a:cs typeface="Open Sans" pitchFamily="2" charset="0"/>
            </a:endParaRPr>
          </a:p>
          <a:p>
            <a:pPr algn="ctr"/>
            <a:r>
              <a:rPr lang="en-IN" sz="2200" b="1" dirty="0">
                <a:solidFill>
                  <a:schemeClr val="tx1">
                    <a:lumMod val="75000"/>
                    <a:lumOff val="25000"/>
                  </a:schemeClr>
                </a:solidFill>
                <a:latin typeface="Open Sans" pitchFamily="2" charset="0"/>
                <a:ea typeface="Open Sans" pitchFamily="2" charset="0"/>
                <a:cs typeface="Open Sans" pitchFamily="2" charset="0"/>
              </a:rPr>
              <a:t>Key features:</a:t>
            </a:r>
          </a:p>
          <a:p>
            <a:pPr algn="ctr"/>
            <a:endParaRPr lang="en-IN" sz="1000" b="1" dirty="0">
              <a:solidFill>
                <a:schemeClr val="tx1">
                  <a:lumMod val="75000"/>
                  <a:lumOff val="25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2F7D37B4-C525-4A27-19E3-1116D0893566}"/>
              </a:ext>
            </a:extLst>
          </p:cNvPr>
          <p:cNvSpPr txBox="1"/>
          <p:nvPr/>
        </p:nvSpPr>
        <p:spPr>
          <a:xfrm>
            <a:off x="1258336" y="3456716"/>
            <a:ext cx="6224555" cy="1630842"/>
          </a:xfrm>
          <a:prstGeom prst="roundRect">
            <a:avLst>
              <a:gd name="adj" fmla="val 8213"/>
            </a:avLst>
          </a:prstGeom>
          <a:solidFill>
            <a:srgbClr val="C7DB95"/>
          </a:solidFill>
        </p:spPr>
        <p:txBody>
          <a:bodyPr wrap="square" rtlCol="0">
            <a:spAutoFit/>
          </a:bodyPr>
          <a:lstStyle/>
          <a:p>
            <a:pPr algn="ctr">
              <a:lnSpc>
                <a:spcPct val="115000"/>
              </a:lnSpc>
            </a:pPr>
            <a:endParaRPr lang="en-IN" sz="5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IN" sz="2200" b="1" dirty="0">
                <a:solidFill>
                  <a:schemeClr val="tx1">
                    <a:lumMod val="75000"/>
                    <a:lumOff val="25000"/>
                  </a:schemeClr>
                </a:solidFill>
                <a:latin typeface="Open Sans" pitchFamily="2" charset="0"/>
                <a:ea typeface="Open Sans" pitchFamily="2" charset="0"/>
                <a:cs typeface="Open Sans" pitchFamily="2" charset="0"/>
              </a:rPr>
              <a:t>State inspection:</a:t>
            </a:r>
          </a:p>
          <a:p>
            <a:pPr algn="ctr">
              <a:lnSpc>
                <a:spcPct val="115000"/>
              </a:lnSpc>
            </a:pPr>
            <a:endParaRPr lang="en-IN" sz="7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It provides a detailed view of the application's state at various points in time.</a:t>
            </a:r>
          </a:p>
          <a:p>
            <a:pPr algn="ctr">
              <a:lnSpc>
                <a:spcPct val="115000"/>
              </a:lnSpc>
            </a:pPr>
            <a:endParaRPr lang="en-US" sz="500" dirty="0">
              <a:solidFill>
                <a:schemeClr val="tx1">
                  <a:lumMod val="75000"/>
                  <a:lumOff val="25000"/>
                </a:schemeClr>
              </a:solidFill>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30336015-BCA8-5D18-7909-6F25FC691F27}"/>
              </a:ext>
            </a:extLst>
          </p:cNvPr>
          <p:cNvSpPr txBox="1"/>
          <p:nvPr/>
        </p:nvSpPr>
        <p:spPr>
          <a:xfrm>
            <a:off x="8773110" y="3459545"/>
            <a:ext cx="6224555" cy="1630842"/>
          </a:xfrm>
          <a:prstGeom prst="roundRect">
            <a:avLst>
              <a:gd name="adj" fmla="val 8213"/>
            </a:avLst>
          </a:prstGeom>
          <a:solidFill>
            <a:srgbClr val="C7DB95"/>
          </a:solidFill>
        </p:spPr>
        <p:txBody>
          <a:bodyPr wrap="square" rtlCol="0">
            <a:spAutoFit/>
          </a:bodyPr>
          <a:lstStyle/>
          <a:p>
            <a:pPr algn="ctr">
              <a:lnSpc>
                <a:spcPct val="115000"/>
              </a:lnSpc>
            </a:pPr>
            <a:endParaRPr lang="en-IN" sz="5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IN" sz="2200" b="1" dirty="0">
                <a:solidFill>
                  <a:schemeClr val="tx1">
                    <a:lumMod val="75000"/>
                    <a:lumOff val="25000"/>
                  </a:schemeClr>
                </a:solidFill>
                <a:latin typeface="Open Sans" pitchFamily="2" charset="0"/>
                <a:ea typeface="Open Sans" pitchFamily="2" charset="0"/>
                <a:cs typeface="Open Sans" pitchFamily="2" charset="0"/>
              </a:rPr>
              <a:t>Action log:</a:t>
            </a:r>
          </a:p>
          <a:p>
            <a:pPr algn="ctr">
              <a:lnSpc>
                <a:spcPct val="115000"/>
              </a:lnSpc>
            </a:pPr>
            <a:endParaRPr lang="en-IN" sz="7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It presents a chronological history of dispatched actions.</a:t>
            </a:r>
          </a:p>
          <a:p>
            <a:pPr algn="ctr">
              <a:lnSpc>
                <a:spcPct val="115000"/>
              </a:lnSpc>
            </a:pPr>
            <a:endParaRPr lang="en-US" sz="500" dirty="0">
              <a:solidFill>
                <a:schemeClr val="tx1">
                  <a:lumMod val="75000"/>
                  <a:lumOff val="25000"/>
                </a:schemeClr>
              </a:solidFill>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297EB3B8-3891-8FA0-60E0-3F2CE1BA2579}"/>
              </a:ext>
            </a:extLst>
          </p:cNvPr>
          <p:cNvSpPr txBox="1"/>
          <p:nvPr/>
        </p:nvSpPr>
        <p:spPr>
          <a:xfrm>
            <a:off x="5024691" y="6247589"/>
            <a:ext cx="6224555" cy="1630842"/>
          </a:xfrm>
          <a:prstGeom prst="roundRect">
            <a:avLst>
              <a:gd name="adj" fmla="val 8213"/>
            </a:avLst>
          </a:prstGeom>
          <a:solidFill>
            <a:srgbClr val="C7DB95"/>
          </a:solidFill>
        </p:spPr>
        <p:txBody>
          <a:bodyPr wrap="square" rtlCol="0">
            <a:spAutoFit/>
          </a:bodyPr>
          <a:lstStyle/>
          <a:p>
            <a:pPr algn="ctr">
              <a:lnSpc>
                <a:spcPct val="115000"/>
              </a:lnSpc>
            </a:pPr>
            <a:endParaRPr lang="en-IN" sz="5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IN" sz="2200" b="1" dirty="0">
                <a:solidFill>
                  <a:schemeClr val="tx1">
                    <a:lumMod val="75000"/>
                    <a:lumOff val="25000"/>
                  </a:schemeClr>
                </a:solidFill>
                <a:latin typeface="Open Sans" pitchFamily="2" charset="0"/>
                <a:ea typeface="Open Sans" pitchFamily="2" charset="0"/>
                <a:cs typeface="Open Sans" pitchFamily="2" charset="0"/>
              </a:rPr>
              <a:t>Diffing state:</a:t>
            </a:r>
          </a:p>
          <a:p>
            <a:pPr algn="ctr">
              <a:lnSpc>
                <a:spcPct val="115000"/>
              </a:lnSpc>
            </a:pPr>
            <a:endParaRPr lang="en-IN" sz="700" b="1"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It facilitates the identification of changes in the state caused by specific actions.</a:t>
            </a:r>
          </a:p>
          <a:p>
            <a:pPr algn="ctr">
              <a:lnSpc>
                <a:spcPct val="115000"/>
              </a:lnSpc>
            </a:pPr>
            <a:endParaRPr lang="en-US" sz="500" dirty="0">
              <a:solidFill>
                <a:schemeClr val="tx1">
                  <a:lumMod val="75000"/>
                  <a:lumOff val="25000"/>
                </a:schemeClr>
              </a:solidFill>
              <a:latin typeface="Open Sans" pitchFamily="2" charset="0"/>
              <a:ea typeface="Open Sans" pitchFamily="2" charset="0"/>
              <a:cs typeface="Open Sans" pitchFamily="2" charset="0"/>
            </a:endParaRPr>
          </a:p>
        </p:txBody>
      </p:sp>
      <p:sp>
        <p:nvSpPr>
          <p:cNvPr id="11" name="Brandline_LVC">
            <a:extLst>
              <a:ext uri="{FF2B5EF4-FFF2-40B4-BE49-F238E27FC236}">
                <a16:creationId xmlns:a16="http://schemas.microsoft.com/office/drawing/2014/main" id="{C4DD0615-11DA-4B35-D113-0804CF6EAA22}"/>
              </a:ext>
            </a:extLst>
          </p:cNvPr>
          <p:cNvSpPr/>
          <p:nvPr/>
        </p:nvSpPr>
        <p:spPr>
          <a:xfrm>
            <a:off x="6375400" y="816324"/>
            <a:ext cx="351043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9490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A9F110-D187-03B9-C1ED-C77696182C33}"/>
              </a:ext>
            </a:extLst>
          </p:cNvPr>
          <p:cNvSpPr>
            <a:spLocks noGrp="1"/>
          </p:cNvSpPr>
          <p:nvPr>
            <p:ph type="title"/>
          </p:nvPr>
        </p:nvSpPr>
        <p:spPr/>
        <p:txBody>
          <a:bodyPr/>
          <a:lstStyle/>
          <a:p>
            <a:r>
              <a:rPr lang="en-IN" dirty="0"/>
              <a:t>Redux DevTools Interface</a:t>
            </a:r>
          </a:p>
        </p:txBody>
      </p:sp>
      <p:sp>
        <p:nvSpPr>
          <p:cNvPr id="6" name="Brandline_LVC">
            <a:extLst>
              <a:ext uri="{FF2B5EF4-FFF2-40B4-BE49-F238E27FC236}">
                <a16:creationId xmlns:a16="http://schemas.microsoft.com/office/drawing/2014/main" id="{54FEEB06-9C3A-A02B-9AE4-1E0A17A1ACF2}"/>
              </a:ext>
            </a:extLst>
          </p:cNvPr>
          <p:cNvSpPr/>
          <p:nvPr/>
        </p:nvSpPr>
        <p:spPr>
          <a:xfrm>
            <a:off x="5308600" y="816324"/>
            <a:ext cx="565158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68" name="Group 67">
            <a:extLst>
              <a:ext uri="{FF2B5EF4-FFF2-40B4-BE49-F238E27FC236}">
                <a16:creationId xmlns:a16="http://schemas.microsoft.com/office/drawing/2014/main" id="{41B2B8B3-0C1F-A47C-A7DF-C7DB6FDE8D5C}"/>
              </a:ext>
            </a:extLst>
          </p:cNvPr>
          <p:cNvGrpSpPr/>
          <p:nvPr/>
        </p:nvGrpSpPr>
        <p:grpSpPr>
          <a:xfrm>
            <a:off x="2232987" y="2850482"/>
            <a:ext cx="11790026" cy="4973254"/>
            <a:chOff x="2032851" y="3333311"/>
            <a:chExt cx="11790026" cy="4973254"/>
          </a:xfrm>
        </p:grpSpPr>
        <p:grpSp>
          <p:nvGrpSpPr>
            <p:cNvPr id="57" name="Group 56">
              <a:extLst>
                <a:ext uri="{FF2B5EF4-FFF2-40B4-BE49-F238E27FC236}">
                  <a16:creationId xmlns:a16="http://schemas.microsoft.com/office/drawing/2014/main" id="{C27227F5-2E44-A2A6-9E95-92F3ECFDC3D7}"/>
                </a:ext>
              </a:extLst>
            </p:cNvPr>
            <p:cNvGrpSpPr/>
            <p:nvPr/>
          </p:nvGrpSpPr>
          <p:grpSpPr>
            <a:xfrm rot="16126521" flipV="1">
              <a:off x="8872683" y="6553690"/>
              <a:ext cx="781780" cy="556846"/>
              <a:chOff x="3942766" y="2758540"/>
              <a:chExt cx="2355819" cy="1678000"/>
            </a:xfrm>
            <a:solidFill>
              <a:srgbClr val="729BA2"/>
            </a:solidFill>
          </p:grpSpPr>
          <p:sp>
            <p:nvSpPr>
              <p:cNvPr id="61" name="Shape 10">
                <a:extLst>
                  <a:ext uri="{FF2B5EF4-FFF2-40B4-BE49-F238E27FC236}">
                    <a16:creationId xmlns:a16="http://schemas.microsoft.com/office/drawing/2014/main" id="{20D1BDDF-C683-BBD7-2C57-DB4D22D44B05}"/>
                  </a:ext>
                </a:extLst>
              </p:cNvPr>
              <p:cNvSpPr/>
              <p:nvPr/>
            </p:nvSpPr>
            <p:spPr>
              <a:xfrm rot="2592967">
                <a:off x="3942766" y="2915393"/>
                <a:ext cx="2293691" cy="6443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7818"/>
                      <a:pt x="340" y="5118"/>
                      <a:pt x="889" y="3163"/>
                    </a:cubicBezTo>
                    <a:cubicBezTo>
                      <a:pt x="1438" y="1209"/>
                      <a:pt x="2196" y="0"/>
                      <a:pt x="3034" y="0"/>
                    </a:cubicBezTo>
                    <a:lnTo>
                      <a:pt x="18566" y="0"/>
                    </a:lnTo>
                    <a:cubicBezTo>
                      <a:pt x="19404" y="0"/>
                      <a:pt x="20162" y="1209"/>
                      <a:pt x="20711" y="3163"/>
                    </a:cubicBezTo>
                    <a:cubicBezTo>
                      <a:pt x="21260" y="5118"/>
                      <a:pt x="21600" y="7818"/>
                      <a:pt x="21600" y="10800"/>
                    </a:cubicBezTo>
                    <a:lnTo>
                      <a:pt x="21600" y="10800"/>
                    </a:lnTo>
                    <a:cubicBezTo>
                      <a:pt x="21600" y="13782"/>
                      <a:pt x="21260" y="16482"/>
                      <a:pt x="20711" y="18437"/>
                    </a:cubicBezTo>
                    <a:cubicBezTo>
                      <a:pt x="20162" y="20391"/>
                      <a:pt x="19404" y="21600"/>
                      <a:pt x="18566" y="21600"/>
                    </a:cubicBezTo>
                    <a:lnTo>
                      <a:pt x="3034" y="21600"/>
                    </a:lnTo>
                    <a:cubicBezTo>
                      <a:pt x="2196" y="21600"/>
                      <a:pt x="1438" y="20391"/>
                      <a:pt x="889" y="18437"/>
                    </a:cubicBezTo>
                    <a:cubicBezTo>
                      <a:pt x="340" y="16482"/>
                      <a:pt x="0" y="13782"/>
                      <a:pt x="0" y="10800"/>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62" name="Shape 11">
                <a:extLst>
                  <a:ext uri="{FF2B5EF4-FFF2-40B4-BE49-F238E27FC236}">
                    <a16:creationId xmlns:a16="http://schemas.microsoft.com/office/drawing/2014/main" id="{97E5C119-4292-01F8-6993-B6F81B332F33}"/>
                  </a:ext>
                </a:extLst>
              </p:cNvPr>
              <p:cNvSpPr/>
              <p:nvPr/>
            </p:nvSpPr>
            <p:spPr>
              <a:xfrm rot="2592967">
                <a:off x="5056342" y="2758540"/>
                <a:ext cx="1242243" cy="1242242"/>
              </a:xfrm>
              <a:custGeom>
                <a:avLst/>
                <a:gdLst/>
                <a:ahLst/>
                <a:cxnLst>
                  <a:cxn ang="0">
                    <a:pos x="wd2" y="hd2"/>
                  </a:cxn>
                  <a:cxn ang="5400000">
                    <a:pos x="wd2" y="hd2"/>
                  </a:cxn>
                  <a:cxn ang="10800000">
                    <a:pos x="wd2" y="hd2"/>
                  </a:cxn>
                  <a:cxn ang="16200000">
                    <a:pos x="wd2" y="hd2"/>
                  </a:cxn>
                </a:cxnLst>
                <a:rect l="0" t="0" r="r" b="b"/>
                <a:pathLst>
                  <a:path w="20559" h="20559" extrusionOk="0">
                    <a:moveTo>
                      <a:pt x="1561" y="1561"/>
                    </a:moveTo>
                    <a:lnTo>
                      <a:pt x="1561" y="1561"/>
                    </a:lnTo>
                    <a:cubicBezTo>
                      <a:pt x="-521" y="3643"/>
                      <a:pt x="-521" y="7019"/>
                      <a:pt x="1561" y="9101"/>
                    </a:cubicBezTo>
                    <a:lnTo>
                      <a:pt x="11457" y="18997"/>
                    </a:lnTo>
                    <a:cubicBezTo>
                      <a:pt x="13539" y="21079"/>
                      <a:pt x="16915" y="21079"/>
                      <a:pt x="18997" y="18997"/>
                    </a:cubicBezTo>
                    <a:lnTo>
                      <a:pt x="18997" y="18997"/>
                    </a:lnTo>
                    <a:cubicBezTo>
                      <a:pt x="21079" y="16915"/>
                      <a:pt x="21079" y="13539"/>
                      <a:pt x="18997" y="11457"/>
                    </a:cubicBezTo>
                    <a:lnTo>
                      <a:pt x="9101" y="1561"/>
                    </a:lnTo>
                    <a:cubicBezTo>
                      <a:pt x="7019" y="-521"/>
                      <a:pt x="3643" y="-521"/>
                      <a:pt x="1561"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63" name="Shape 12">
                <a:extLst>
                  <a:ext uri="{FF2B5EF4-FFF2-40B4-BE49-F238E27FC236}">
                    <a16:creationId xmlns:a16="http://schemas.microsoft.com/office/drawing/2014/main" id="{98224D08-E78C-D2FD-6B92-97565FB56C97}"/>
                  </a:ext>
                </a:extLst>
              </p:cNvPr>
              <p:cNvSpPr/>
              <p:nvPr/>
            </p:nvSpPr>
            <p:spPr>
              <a:xfrm rot="2592967">
                <a:off x="4646908" y="3194297"/>
                <a:ext cx="1242243" cy="1242243"/>
              </a:xfrm>
              <a:custGeom>
                <a:avLst/>
                <a:gdLst/>
                <a:ahLst/>
                <a:cxnLst>
                  <a:cxn ang="0">
                    <a:pos x="wd2" y="hd2"/>
                  </a:cxn>
                  <a:cxn ang="5400000">
                    <a:pos x="wd2" y="hd2"/>
                  </a:cxn>
                  <a:cxn ang="10800000">
                    <a:pos x="wd2" y="hd2"/>
                  </a:cxn>
                  <a:cxn ang="16200000">
                    <a:pos x="wd2" y="hd2"/>
                  </a:cxn>
                </a:cxnLst>
                <a:rect l="0" t="0" r="r" b="b"/>
                <a:pathLst>
                  <a:path w="20559" h="20559" extrusionOk="0">
                    <a:moveTo>
                      <a:pt x="18997" y="1561"/>
                    </a:moveTo>
                    <a:lnTo>
                      <a:pt x="18997" y="1561"/>
                    </a:lnTo>
                    <a:cubicBezTo>
                      <a:pt x="16915" y="-521"/>
                      <a:pt x="13539" y="-521"/>
                      <a:pt x="11457" y="1561"/>
                    </a:cubicBezTo>
                    <a:lnTo>
                      <a:pt x="1561" y="11457"/>
                    </a:lnTo>
                    <a:cubicBezTo>
                      <a:pt x="-521" y="13539"/>
                      <a:pt x="-521" y="16915"/>
                      <a:pt x="1561" y="18997"/>
                    </a:cubicBezTo>
                    <a:lnTo>
                      <a:pt x="1561" y="18997"/>
                    </a:lnTo>
                    <a:cubicBezTo>
                      <a:pt x="3643" y="21079"/>
                      <a:pt x="7019" y="21079"/>
                      <a:pt x="9101" y="18997"/>
                    </a:cubicBezTo>
                    <a:lnTo>
                      <a:pt x="18997" y="9101"/>
                    </a:lnTo>
                    <a:cubicBezTo>
                      <a:pt x="21079" y="7019"/>
                      <a:pt x="21079" y="3643"/>
                      <a:pt x="18997"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grpSp>
        <p:sp>
          <p:nvSpPr>
            <p:cNvPr id="59" name="Rectangle: Rounded Corners 58">
              <a:extLst>
                <a:ext uri="{FF2B5EF4-FFF2-40B4-BE49-F238E27FC236}">
                  <a16:creationId xmlns:a16="http://schemas.microsoft.com/office/drawing/2014/main" id="{61C1FB21-169A-FEC7-EE8B-C2C7D351963B}"/>
                </a:ext>
              </a:extLst>
            </p:cNvPr>
            <p:cNvSpPr/>
            <p:nvPr/>
          </p:nvSpPr>
          <p:spPr>
            <a:xfrm>
              <a:off x="9890957" y="6533851"/>
              <a:ext cx="3931920" cy="1771200"/>
            </a:xfrm>
            <a:prstGeom prst="roundRect">
              <a:avLst/>
            </a:prstGeom>
            <a:noFill/>
            <a:ln w="28575">
              <a:solidFill>
                <a:srgbClr val="729B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404040"/>
                  </a:solidFill>
                  <a:effectLst/>
                  <a:uLnTx/>
                  <a:uFillTx/>
                  <a:latin typeface="Open Sans" pitchFamily="2" charset="0"/>
                  <a:ea typeface="+mn-ea"/>
                  <a:cs typeface="+mn-cs"/>
                  <a:sym typeface="Arial"/>
                </a:rPr>
                <a:t>Diff:</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404040"/>
                  </a:solidFill>
                  <a:effectLst/>
                  <a:uLnTx/>
                  <a:uFillTx/>
                  <a:latin typeface="Open Sans" pitchFamily="2" charset="0"/>
                  <a:ea typeface="+mn-ea"/>
                  <a:cs typeface="+mn-cs"/>
                  <a:sym typeface="Arial"/>
                </a:rPr>
                <a:t>Highlights the differences between consecutive states</a:t>
              </a:r>
            </a:p>
          </p:txBody>
        </p:sp>
        <p:grpSp>
          <p:nvGrpSpPr>
            <p:cNvPr id="50" name="Group 49">
              <a:extLst>
                <a:ext uri="{FF2B5EF4-FFF2-40B4-BE49-F238E27FC236}">
                  <a16:creationId xmlns:a16="http://schemas.microsoft.com/office/drawing/2014/main" id="{B7E44478-6BF6-B7F1-4338-486E6C2E54A4}"/>
                </a:ext>
              </a:extLst>
            </p:cNvPr>
            <p:cNvGrpSpPr/>
            <p:nvPr/>
          </p:nvGrpSpPr>
          <p:grpSpPr>
            <a:xfrm rot="21526521" flipV="1">
              <a:off x="5983036" y="6493284"/>
              <a:ext cx="781781" cy="556846"/>
              <a:chOff x="3942766" y="2758540"/>
              <a:chExt cx="2355819" cy="1678000"/>
            </a:xfrm>
            <a:solidFill>
              <a:srgbClr val="93CF9F"/>
            </a:solidFill>
          </p:grpSpPr>
          <p:sp>
            <p:nvSpPr>
              <p:cNvPr id="54" name="Shape 10">
                <a:extLst>
                  <a:ext uri="{FF2B5EF4-FFF2-40B4-BE49-F238E27FC236}">
                    <a16:creationId xmlns:a16="http://schemas.microsoft.com/office/drawing/2014/main" id="{4774907E-D857-8164-CFED-540926598A60}"/>
                  </a:ext>
                </a:extLst>
              </p:cNvPr>
              <p:cNvSpPr/>
              <p:nvPr/>
            </p:nvSpPr>
            <p:spPr>
              <a:xfrm rot="2592967">
                <a:off x="3942766" y="2915393"/>
                <a:ext cx="2293691" cy="6443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7818"/>
                      <a:pt x="340" y="5118"/>
                      <a:pt x="889" y="3163"/>
                    </a:cubicBezTo>
                    <a:cubicBezTo>
                      <a:pt x="1438" y="1209"/>
                      <a:pt x="2196" y="0"/>
                      <a:pt x="3034" y="0"/>
                    </a:cubicBezTo>
                    <a:lnTo>
                      <a:pt x="18566" y="0"/>
                    </a:lnTo>
                    <a:cubicBezTo>
                      <a:pt x="19404" y="0"/>
                      <a:pt x="20162" y="1209"/>
                      <a:pt x="20711" y="3163"/>
                    </a:cubicBezTo>
                    <a:cubicBezTo>
                      <a:pt x="21260" y="5118"/>
                      <a:pt x="21600" y="7818"/>
                      <a:pt x="21600" y="10800"/>
                    </a:cubicBezTo>
                    <a:lnTo>
                      <a:pt x="21600" y="10800"/>
                    </a:lnTo>
                    <a:cubicBezTo>
                      <a:pt x="21600" y="13782"/>
                      <a:pt x="21260" y="16482"/>
                      <a:pt x="20711" y="18437"/>
                    </a:cubicBezTo>
                    <a:cubicBezTo>
                      <a:pt x="20162" y="20391"/>
                      <a:pt x="19404" y="21600"/>
                      <a:pt x="18566" y="21600"/>
                    </a:cubicBezTo>
                    <a:lnTo>
                      <a:pt x="3034" y="21600"/>
                    </a:lnTo>
                    <a:cubicBezTo>
                      <a:pt x="2196" y="21600"/>
                      <a:pt x="1438" y="20391"/>
                      <a:pt x="889" y="18437"/>
                    </a:cubicBezTo>
                    <a:cubicBezTo>
                      <a:pt x="340" y="16482"/>
                      <a:pt x="0" y="13782"/>
                      <a:pt x="0" y="10800"/>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55" name="Shape 11">
                <a:extLst>
                  <a:ext uri="{FF2B5EF4-FFF2-40B4-BE49-F238E27FC236}">
                    <a16:creationId xmlns:a16="http://schemas.microsoft.com/office/drawing/2014/main" id="{6A240AEA-40F7-8BF7-843D-6096D58F9C41}"/>
                  </a:ext>
                </a:extLst>
              </p:cNvPr>
              <p:cNvSpPr/>
              <p:nvPr/>
            </p:nvSpPr>
            <p:spPr>
              <a:xfrm rot="2592967">
                <a:off x="5056342" y="2758540"/>
                <a:ext cx="1242243" cy="1242242"/>
              </a:xfrm>
              <a:custGeom>
                <a:avLst/>
                <a:gdLst/>
                <a:ahLst/>
                <a:cxnLst>
                  <a:cxn ang="0">
                    <a:pos x="wd2" y="hd2"/>
                  </a:cxn>
                  <a:cxn ang="5400000">
                    <a:pos x="wd2" y="hd2"/>
                  </a:cxn>
                  <a:cxn ang="10800000">
                    <a:pos x="wd2" y="hd2"/>
                  </a:cxn>
                  <a:cxn ang="16200000">
                    <a:pos x="wd2" y="hd2"/>
                  </a:cxn>
                </a:cxnLst>
                <a:rect l="0" t="0" r="r" b="b"/>
                <a:pathLst>
                  <a:path w="20559" h="20559" extrusionOk="0">
                    <a:moveTo>
                      <a:pt x="1561" y="1561"/>
                    </a:moveTo>
                    <a:lnTo>
                      <a:pt x="1561" y="1561"/>
                    </a:lnTo>
                    <a:cubicBezTo>
                      <a:pt x="-521" y="3643"/>
                      <a:pt x="-521" y="7019"/>
                      <a:pt x="1561" y="9101"/>
                    </a:cubicBezTo>
                    <a:lnTo>
                      <a:pt x="11457" y="18997"/>
                    </a:lnTo>
                    <a:cubicBezTo>
                      <a:pt x="13539" y="21079"/>
                      <a:pt x="16915" y="21079"/>
                      <a:pt x="18997" y="18997"/>
                    </a:cubicBezTo>
                    <a:lnTo>
                      <a:pt x="18997" y="18997"/>
                    </a:lnTo>
                    <a:cubicBezTo>
                      <a:pt x="21079" y="16915"/>
                      <a:pt x="21079" y="13539"/>
                      <a:pt x="18997" y="11457"/>
                    </a:cubicBezTo>
                    <a:lnTo>
                      <a:pt x="9101" y="1561"/>
                    </a:lnTo>
                    <a:cubicBezTo>
                      <a:pt x="7019" y="-521"/>
                      <a:pt x="3643" y="-521"/>
                      <a:pt x="1561"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56" name="Shape 12">
                <a:extLst>
                  <a:ext uri="{FF2B5EF4-FFF2-40B4-BE49-F238E27FC236}">
                    <a16:creationId xmlns:a16="http://schemas.microsoft.com/office/drawing/2014/main" id="{7A6C0BD9-0199-D2EF-F4A0-90948F7633DC}"/>
                  </a:ext>
                </a:extLst>
              </p:cNvPr>
              <p:cNvSpPr/>
              <p:nvPr/>
            </p:nvSpPr>
            <p:spPr>
              <a:xfrm rot="2592967">
                <a:off x="4646908" y="3194297"/>
                <a:ext cx="1242243" cy="1242243"/>
              </a:xfrm>
              <a:custGeom>
                <a:avLst/>
                <a:gdLst/>
                <a:ahLst/>
                <a:cxnLst>
                  <a:cxn ang="0">
                    <a:pos x="wd2" y="hd2"/>
                  </a:cxn>
                  <a:cxn ang="5400000">
                    <a:pos x="wd2" y="hd2"/>
                  </a:cxn>
                  <a:cxn ang="10800000">
                    <a:pos x="wd2" y="hd2"/>
                  </a:cxn>
                  <a:cxn ang="16200000">
                    <a:pos x="wd2" y="hd2"/>
                  </a:cxn>
                </a:cxnLst>
                <a:rect l="0" t="0" r="r" b="b"/>
                <a:pathLst>
                  <a:path w="20559" h="20559" extrusionOk="0">
                    <a:moveTo>
                      <a:pt x="18997" y="1561"/>
                    </a:moveTo>
                    <a:lnTo>
                      <a:pt x="18997" y="1561"/>
                    </a:lnTo>
                    <a:cubicBezTo>
                      <a:pt x="16915" y="-521"/>
                      <a:pt x="13539" y="-521"/>
                      <a:pt x="11457" y="1561"/>
                    </a:cubicBezTo>
                    <a:lnTo>
                      <a:pt x="1561" y="11457"/>
                    </a:lnTo>
                    <a:cubicBezTo>
                      <a:pt x="-521" y="13539"/>
                      <a:pt x="-521" y="16915"/>
                      <a:pt x="1561" y="18997"/>
                    </a:cubicBezTo>
                    <a:lnTo>
                      <a:pt x="1561" y="18997"/>
                    </a:lnTo>
                    <a:cubicBezTo>
                      <a:pt x="3643" y="21079"/>
                      <a:pt x="7019" y="21079"/>
                      <a:pt x="9101" y="18997"/>
                    </a:cubicBezTo>
                    <a:lnTo>
                      <a:pt x="18997" y="9101"/>
                    </a:lnTo>
                    <a:cubicBezTo>
                      <a:pt x="21079" y="7019"/>
                      <a:pt x="21079" y="3643"/>
                      <a:pt x="18997"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grpSp>
        <p:sp>
          <p:nvSpPr>
            <p:cNvPr id="53" name="Rectangle: Rounded Corners 52">
              <a:extLst>
                <a:ext uri="{FF2B5EF4-FFF2-40B4-BE49-F238E27FC236}">
                  <a16:creationId xmlns:a16="http://schemas.microsoft.com/office/drawing/2014/main" id="{DFCF8289-4BA9-DF93-78AD-19A871197CB4}"/>
                </a:ext>
              </a:extLst>
            </p:cNvPr>
            <p:cNvSpPr/>
            <p:nvPr/>
          </p:nvSpPr>
          <p:spPr>
            <a:xfrm>
              <a:off x="2032851" y="6534671"/>
              <a:ext cx="3931920" cy="1771894"/>
            </a:xfrm>
            <a:prstGeom prst="roundRect">
              <a:avLst/>
            </a:prstGeom>
            <a:noFill/>
            <a:ln w="28575">
              <a:solidFill>
                <a:srgbClr val="93CF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404040"/>
                  </a:solidFill>
                  <a:effectLst/>
                  <a:uLnTx/>
                  <a:uFillTx/>
                  <a:latin typeface="Open Sans" pitchFamily="2" charset="0"/>
                  <a:ea typeface="+mn-ea"/>
                  <a:cs typeface="+mn-cs"/>
                  <a:sym typeface="Arial"/>
                </a:rPr>
                <a:t>Actions:</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404040"/>
                  </a:solidFill>
                  <a:effectLst/>
                  <a:uLnTx/>
                  <a:uFillTx/>
                  <a:latin typeface="Open Sans" pitchFamily="2" charset="0"/>
                  <a:ea typeface="+mn-ea"/>
                  <a:cs typeface="+mn-cs"/>
                  <a:sym typeface="Arial"/>
                </a:rPr>
                <a:t>Presents an action log, showing a sequence of dispatched actions </a:t>
              </a:r>
            </a:p>
          </p:txBody>
        </p:sp>
        <p:grpSp>
          <p:nvGrpSpPr>
            <p:cNvPr id="43" name="Group 42">
              <a:extLst>
                <a:ext uri="{FF2B5EF4-FFF2-40B4-BE49-F238E27FC236}">
                  <a16:creationId xmlns:a16="http://schemas.microsoft.com/office/drawing/2014/main" id="{36061CF0-92A1-328D-E92C-380DD31AE539}"/>
                </a:ext>
              </a:extLst>
            </p:cNvPr>
            <p:cNvGrpSpPr/>
            <p:nvPr/>
          </p:nvGrpSpPr>
          <p:grpSpPr>
            <a:xfrm rot="73479">
              <a:off x="6035099" y="4181914"/>
              <a:ext cx="781781" cy="556846"/>
              <a:chOff x="3942766" y="2758540"/>
              <a:chExt cx="2355819" cy="1678000"/>
            </a:xfrm>
            <a:solidFill>
              <a:srgbClr val="F9B4B1"/>
            </a:solidFill>
          </p:grpSpPr>
          <p:sp>
            <p:nvSpPr>
              <p:cNvPr id="47" name="Shape 10">
                <a:extLst>
                  <a:ext uri="{FF2B5EF4-FFF2-40B4-BE49-F238E27FC236}">
                    <a16:creationId xmlns:a16="http://schemas.microsoft.com/office/drawing/2014/main" id="{B6422AB0-BA6C-20EA-E788-A16A92F96A0F}"/>
                  </a:ext>
                </a:extLst>
              </p:cNvPr>
              <p:cNvSpPr/>
              <p:nvPr/>
            </p:nvSpPr>
            <p:spPr>
              <a:xfrm rot="2592967">
                <a:off x="3942766" y="2915393"/>
                <a:ext cx="2293691" cy="6443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7818"/>
                      <a:pt x="340" y="5118"/>
                      <a:pt x="889" y="3163"/>
                    </a:cubicBezTo>
                    <a:cubicBezTo>
                      <a:pt x="1438" y="1209"/>
                      <a:pt x="2196" y="0"/>
                      <a:pt x="3034" y="0"/>
                    </a:cubicBezTo>
                    <a:lnTo>
                      <a:pt x="18566" y="0"/>
                    </a:lnTo>
                    <a:cubicBezTo>
                      <a:pt x="19404" y="0"/>
                      <a:pt x="20162" y="1209"/>
                      <a:pt x="20711" y="3163"/>
                    </a:cubicBezTo>
                    <a:cubicBezTo>
                      <a:pt x="21260" y="5118"/>
                      <a:pt x="21600" y="7818"/>
                      <a:pt x="21600" y="10800"/>
                    </a:cubicBezTo>
                    <a:lnTo>
                      <a:pt x="21600" y="10800"/>
                    </a:lnTo>
                    <a:cubicBezTo>
                      <a:pt x="21600" y="13782"/>
                      <a:pt x="21260" y="16482"/>
                      <a:pt x="20711" y="18437"/>
                    </a:cubicBezTo>
                    <a:cubicBezTo>
                      <a:pt x="20162" y="20391"/>
                      <a:pt x="19404" y="21600"/>
                      <a:pt x="18566" y="21600"/>
                    </a:cubicBezTo>
                    <a:lnTo>
                      <a:pt x="3034" y="21600"/>
                    </a:lnTo>
                    <a:cubicBezTo>
                      <a:pt x="2196" y="21600"/>
                      <a:pt x="1438" y="20391"/>
                      <a:pt x="889" y="18437"/>
                    </a:cubicBezTo>
                    <a:cubicBezTo>
                      <a:pt x="340" y="16482"/>
                      <a:pt x="0" y="13782"/>
                      <a:pt x="0" y="10800"/>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48" name="Shape 11">
                <a:extLst>
                  <a:ext uri="{FF2B5EF4-FFF2-40B4-BE49-F238E27FC236}">
                    <a16:creationId xmlns:a16="http://schemas.microsoft.com/office/drawing/2014/main" id="{50166D50-6E91-64D0-CA57-6D175950A677}"/>
                  </a:ext>
                </a:extLst>
              </p:cNvPr>
              <p:cNvSpPr/>
              <p:nvPr/>
            </p:nvSpPr>
            <p:spPr>
              <a:xfrm rot="2592967">
                <a:off x="5056342" y="2758540"/>
                <a:ext cx="1242243" cy="1242242"/>
              </a:xfrm>
              <a:custGeom>
                <a:avLst/>
                <a:gdLst/>
                <a:ahLst/>
                <a:cxnLst>
                  <a:cxn ang="0">
                    <a:pos x="wd2" y="hd2"/>
                  </a:cxn>
                  <a:cxn ang="5400000">
                    <a:pos x="wd2" y="hd2"/>
                  </a:cxn>
                  <a:cxn ang="10800000">
                    <a:pos x="wd2" y="hd2"/>
                  </a:cxn>
                  <a:cxn ang="16200000">
                    <a:pos x="wd2" y="hd2"/>
                  </a:cxn>
                </a:cxnLst>
                <a:rect l="0" t="0" r="r" b="b"/>
                <a:pathLst>
                  <a:path w="20559" h="20559" extrusionOk="0">
                    <a:moveTo>
                      <a:pt x="1561" y="1561"/>
                    </a:moveTo>
                    <a:lnTo>
                      <a:pt x="1561" y="1561"/>
                    </a:lnTo>
                    <a:cubicBezTo>
                      <a:pt x="-521" y="3643"/>
                      <a:pt x="-521" y="7019"/>
                      <a:pt x="1561" y="9101"/>
                    </a:cubicBezTo>
                    <a:lnTo>
                      <a:pt x="11457" y="18997"/>
                    </a:lnTo>
                    <a:cubicBezTo>
                      <a:pt x="13539" y="21079"/>
                      <a:pt x="16915" y="21079"/>
                      <a:pt x="18997" y="18997"/>
                    </a:cubicBezTo>
                    <a:lnTo>
                      <a:pt x="18997" y="18997"/>
                    </a:lnTo>
                    <a:cubicBezTo>
                      <a:pt x="21079" y="16915"/>
                      <a:pt x="21079" y="13539"/>
                      <a:pt x="18997" y="11457"/>
                    </a:cubicBezTo>
                    <a:lnTo>
                      <a:pt x="9101" y="1561"/>
                    </a:lnTo>
                    <a:cubicBezTo>
                      <a:pt x="7019" y="-521"/>
                      <a:pt x="3643" y="-521"/>
                      <a:pt x="1561"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49" name="Shape 12">
                <a:extLst>
                  <a:ext uri="{FF2B5EF4-FFF2-40B4-BE49-F238E27FC236}">
                    <a16:creationId xmlns:a16="http://schemas.microsoft.com/office/drawing/2014/main" id="{1299D647-D13D-9988-8725-0734804BC726}"/>
                  </a:ext>
                </a:extLst>
              </p:cNvPr>
              <p:cNvSpPr/>
              <p:nvPr/>
            </p:nvSpPr>
            <p:spPr>
              <a:xfrm rot="2592967">
                <a:off x="4646908" y="3194297"/>
                <a:ext cx="1242243" cy="1242243"/>
              </a:xfrm>
              <a:custGeom>
                <a:avLst/>
                <a:gdLst/>
                <a:ahLst/>
                <a:cxnLst>
                  <a:cxn ang="0">
                    <a:pos x="wd2" y="hd2"/>
                  </a:cxn>
                  <a:cxn ang="5400000">
                    <a:pos x="wd2" y="hd2"/>
                  </a:cxn>
                  <a:cxn ang="10800000">
                    <a:pos x="wd2" y="hd2"/>
                  </a:cxn>
                  <a:cxn ang="16200000">
                    <a:pos x="wd2" y="hd2"/>
                  </a:cxn>
                </a:cxnLst>
                <a:rect l="0" t="0" r="r" b="b"/>
                <a:pathLst>
                  <a:path w="20559" h="20559" extrusionOk="0">
                    <a:moveTo>
                      <a:pt x="18997" y="1561"/>
                    </a:moveTo>
                    <a:lnTo>
                      <a:pt x="18997" y="1561"/>
                    </a:lnTo>
                    <a:cubicBezTo>
                      <a:pt x="16915" y="-521"/>
                      <a:pt x="13539" y="-521"/>
                      <a:pt x="11457" y="1561"/>
                    </a:cubicBezTo>
                    <a:lnTo>
                      <a:pt x="1561" y="11457"/>
                    </a:lnTo>
                    <a:cubicBezTo>
                      <a:pt x="-521" y="13539"/>
                      <a:pt x="-521" y="16915"/>
                      <a:pt x="1561" y="18997"/>
                    </a:cubicBezTo>
                    <a:lnTo>
                      <a:pt x="1561" y="18997"/>
                    </a:lnTo>
                    <a:cubicBezTo>
                      <a:pt x="3643" y="21079"/>
                      <a:pt x="7019" y="21079"/>
                      <a:pt x="9101" y="18997"/>
                    </a:cubicBezTo>
                    <a:lnTo>
                      <a:pt x="18997" y="9101"/>
                    </a:lnTo>
                    <a:cubicBezTo>
                      <a:pt x="21079" y="7019"/>
                      <a:pt x="21079" y="3643"/>
                      <a:pt x="18997"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grpSp>
        <p:sp>
          <p:nvSpPr>
            <p:cNvPr id="46" name="Rectangle: Rounded Corners 45">
              <a:extLst>
                <a:ext uri="{FF2B5EF4-FFF2-40B4-BE49-F238E27FC236}">
                  <a16:creationId xmlns:a16="http://schemas.microsoft.com/office/drawing/2014/main" id="{A0FDC84B-8C5F-752B-A098-933A898B0BF4}"/>
                </a:ext>
              </a:extLst>
            </p:cNvPr>
            <p:cNvSpPr/>
            <p:nvPr/>
          </p:nvSpPr>
          <p:spPr>
            <a:xfrm>
              <a:off x="2036928" y="3333311"/>
              <a:ext cx="3931920" cy="1771200"/>
            </a:xfrm>
            <a:prstGeom prst="roundRect">
              <a:avLst/>
            </a:prstGeom>
            <a:noFill/>
            <a:ln w="28575">
              <a:solidFill>
                <a:srgbClr val="F9B4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2200" b="1" kern="0" dirty="0">
                  <a:solidFill>
                    <a:schemeClr val="tx1">
                      <a:lumMod val="75000"/>
                      <a:lumOff val="25000"/>
                    </a:schemeClr>
                  </a:solidFill>
                  <a:latin typeface="Open Sans" pitchFamily="2" charset="0"/>
                  <a:sym typeface="Arial"/>
                </a:rPr>
                <a:t>Inspector:</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Displays a detailed view of the current state</a:t>
              </a:r>
            </a:p>
          </p:txBody>
        </p:sp>
        <p:grpSp>
          <p:nvGrpSpPr>
            <p:cNvPr id="36" name="Group 35">
              <a:extLst>
                <a:ext uri="{FF2B5EF4-FFF2-40B4-BE49-F238E27FC236}">
                  <a16:creationId xmlns:a16="http://schemas.microsoft.com/office/drawing/2014/main" id="{120220BA-F41B-2AC2-ED13-B7190290C557}"/>
                </a:ext>
              </a:extLst>
            </p:cNvPr>
            <p:cNvGrpSpPr/>
            <p:nvPr/>
          </p:nvGrpSpPr>
          <p:grpSpPr>
            <a:xfrm rot="5473479">
              <a:off x="8885185" y="4059011"/>
              <a:ext cx="781780" cy="556846"/>
              <a:chOff x="3942766" y="2758540"/>
              <a:chExt cx="2355819" cy="1678000"/>
            </a:xfrm>
            <a:solidFill>
              <a:srgbClr val="A6D3D8"/>
            </a:solidFill>
          </p:grpSpPr>
          <p:sp>
            <p:nvSpPr>
              <p:cNvPr id="40" name="Shape 10">
                <a:extLst>
                  <a:ext uri="{FF2B5EF4-FFF2-40B4-BE49-F238E27FC236}">
                    <a16:creationId xmlns:a16="http://schemas.microsoft.com/office/drawing/2014/main" id="{1E956324-75E8-9E2B-ACAF-45D33668DAAC}"/>
                  </a:ext>
                </a:extLst>
              </p:cNvPr>
              <p:cNvSpPr/>
              <p:nvPr/>
            </p:nvSpPr>
            <p:spPr>
              <a:xfrm rot="2592967">
                <a:off x="3942766" y="2915393"/>
                <a:ext cx="2293691" cy="64431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0" y="10800"/>
                    </a:lnTo>
                    <a:cubicBezTo>
                      <a:pt x="0" y="7818"/>
                      <a:pt x="340" y="5118"/>
                      <a:pt x="889" y="3163"/>
                    </a:cubicBezTo>
                    <a:cubicBezTo>
                      <a:pt x="1438" y="1209"/>
                      <a:pt x="2196" y="0"/>
                      <a:pt x="3034" y="0"/>
                    </a:cubicBezTo>
                    <a:lnTo>
                      <a:pt x="18566" y="0"/>
                    </a:lnTo>
                    <a:cubicBezTo>
                      <a:pt x="19404" y="0"/>
                      <a:pt x="20162" y="1209"/>
                      <a:pt x="20711" y="3163"/>
                    </a:cubicBezTo>
                    <a:cubicBezTo>
                      <a:pt x="21260" y="5118"/>
                      <a:pt x="21600" y="7818"/>
                      <a:pt x="21600" y="10800"/>
                    </a:cubicBezTo>
                    <a:lnTo>
                      <a:pt x="21600" y="10800"/>
                    </a:lnTo>
                    <a:cubicBezTo>
                      <a:pt x="21600" y="13782"/>
                      <a:pt x="21260" y="16482"/>
                      <a:pt x="20711" y="18437"/>
                    </a:cubicBezTo>
                    <a:cubicBezTo>
                      <a:pt x="20162" y="20391"/>
                      <a:pt x="19404" y="21600"/>
                      <a:pt x="18566" y="21600"/>
                    </a:cubicBezTo>
                    <a:lnTo>
                      <a:pt x="3034" y="21600"/>
                    </a:lnTo>
                    <a:cubicBezTo>
                      <a:pt x="2196" y="21600"/>
                      <a:pt x="1438" y="20391"/>
                      <a:pt x="889" y="18437"/>
                    </a:cubicBezTo>
                    <a:cubicBezTo>
                      <a:pt x="340" y="16482"/>
                      <a:pt x="0" y="13782"/>
                      <a:pt x="0" y="10800"/>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41" name="Shape 11">
                <a:extLst>
                  <a:ext uri="{FF2B5EF4-FFF2-40B4-BE49-F238E27FC236}">
                    <a16:creationId xmlns:a16="http://schemas.microsoft.com/office/drawing/2014/main" id="{FD7254A4-6326-E0D3-927A-FAEB525BC9E3}"/>
                  </a:ext>
                </a:extLst>
              </p:cNvPr>
              <p:cNvSpPr/>
              <p:nvPr/>
            </p:nvSpPr>
            <p:spPr>
              <a:xfrm rot="2592967">
                <a:off x="5056342" y="2758540"/>
                <a:ext cx="1242243" cy="1242242"/>
              </a:xfrm>
              <a:custGeom>
                <a:avLst/>
                <a:gdLst/>
                <a:ahLst/>
                <a:cxnLst>
                  <a:cxn ang="0">
                    <a:pos x="wd2" y="hd2"/>
                  </a:cxn>
                  <a:cxn ang="5400000">
                    <a:pos x="wd2" y="hd2"/>
                  </a:cxn>
                  <a:cxn ang="10800000">
                    <a:pos x="wd2" y="hd2"/>
                  </a:cxn>
                  <a:cxn ang="16200000">
                    <a:pos x="wd2" y="hd2"/>
                  </a:cxn>
                </a:cxnLst>
                <a:rect l="0" t="0" r="r" b="b"/>
                <a:pathLst>
                  <a:path w="20559" h="20559" extrusionOk="0">
                    <a:moveTo>
                      <a:pt x="1561" y="1561"/>
                    </a:moveTo>
                    <a:lnTo>
                      <a:pt x="1561" y="1561"/>
                    </a:lnTo>
                    <a:cubicBezTo>
                      <a:pt x="-521" y="3643"/>
                      <a:pt x="-521" y="7019"/>
                      <a:pt x="1561" y="9101"/>
                    </a:cubicBezTo>
                    <a:lnTo>
                      <a:pt x="11457" y="18997"/>
                    </a:lnTo>
                    <a:cubicBezTo>
                      <a:pt x="13539" y="21079"/>
                      <a:pt x="16915" y="21079"/>
                      <a:pt x="18997" y="18997"/>
                    </a:cubicBezTo>
                    <a:lnTo>
                      <a:pt x="18997" y="18997"/>
                    </a:lnTo>
                    <a:cubicBezTo>
                      <a:pt x="21079" y="16915"/>
                      <a:pt x="21079" y="13539"/>
                      <a:pt x="18997" y="11457"/>
                    </a:cubicBezTo>
                    <a:lnTo>
                      <a:pt x="9101" y="1561"/>
                    </a:lnTo>
                    <a:cubicBezTo>
                      <a:pt x="7019" y="-521"/>
                      <a:pt x="3643" y="-521"/>
                      <a:pt x="1561"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sp>
            <p:nvSpPr>
              <p:cNvPr id="42" name="Shape 12">
                <a:extLst>
                  <a:ext uri="{FF2B5EF4-FFF2-40B4-BE49-F238E27FC236}">
                    <a16:creationId xmlns:a16="http://schemas.microsoft.com/office/drawing/2014/main" id="{BB5C19EA-1BC7-D616-51DB-3D19B2FA5ECA}"/>
                  </a:ext>
                </a:extLst>
              </p:cNvPr>
              <p:cNvSpPr/>
              <p:nvPr/>
            </p:nvSpPr>
            <p:spPr>
              <a:xfrm rot="2592967">
                <a:off x="4646908" y="3194297"/>
                <a:ext cx="1242243" cy="1242243"/>
              </a:xfrm>
              <a:custGeom>
                <a:avLst/>
                <a:gdLst/>
                <a:ahLst/>
                <a:cxnLst>
                  <a:cxn ang="0">
                    <a:pos x="wd2" y="hd2"/>
                  </a:cxn>
                  <a:cxn ang="5400000">
                    <a:pos x="wd2" y="hd2"/>
                  </a:cxn>
                  <a:cxn ang="10800000">
                    <a:pos x="wd2" y="hd2"/>
                  </a:cxn>
                  <a:cxn ang="16200000">
                    <a:pos x="wd2" y="hd2"/>
                  </a:cxn>
                </a:cxnLst>
                <a:rect l="0" t="0" r="r" b="b"/>
                <a:pathLst>
                  <a:path w="20559" h="20559" extrusionOk="0">
                    <a:moveTo>
                      <a:pt x="18997" y="1561"/>
                    </a:moveTo>
                    <a:lnTo>
                      <a:pt x="18997" y="1561"/>
                    </a:lnTo>
                    <a:cubicBezTo>
                      <a:pt x="16915" y="-521"/>
                      <a:pt x="13539" y="-521"/>
                      <a:pt x="11457" y="1561"/>
                    </a:cubicBezTo>
                    <a:lnTo>
                      <a:pt x="1561" y="11457"/>
                    </a:lnTo>
                    <a:cubicBezTo>
                      <a:pt x="-521" y="13539"/>
                      <a:pt x="-521" y="16915"/>
                      <a:pt x="1561" y="18997"/>
                    </a:cubicBezTo>
                    <a:lnTo>
                      <a:pt x="1561" y="18997"/>
                    </a:lnTo>
                    <a:cubicBezTo>
                      <a:pt x="3643" y="21079"/>
                      <a:pt x="7019" y="21079"/>
                      <a:pt x="9101" y="18997"/>
                    </a:cubicBezTo>
                    <a:lnTo>
                      <a:pt x="18997" y="9101"/>
                    </a:lnTo>
                    <a:cubicBezTo>
                      <a:pt x="21079" y="7019"/>
                      <a:pt x="21079" y="3643"/>
                      <a:pt x="18997" y="1561"/>
                    </a:cubicBezTo>
                    <a:close/>
                  </a:path>
                </a:pathLst>
              </a:custGeom>
              <a:grpFill/>
              <a:ln w="12700" cap="flat">
                <a:noFill/>
                <a:miter lim="400000"/>
              </a:ln>
              <a:effectLst/>
            </p:spPr>
            <p:txBody>
              <a:bodyPr wrap="square" lIns="0" tIns="0" rIns="0" bIns="0" numCol="1"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000000"/>
                  </a:solidFill>
                  <a:effectLst/>
                  <a:uLnTx/>
                  <a:uFillTx/>
                  <a:latin typeface="Open Sans"/>
                  <a:cs typeface="Arial"/>
                  <a:sym typeface="Arial"/>
                </a:endParaRPr>
              </a:p>
            </p:txBody>
          </p:sp>
        </p:grpSp>
        <p:sp>
          <p:nvSpPr>
            <p:cNvPr id="39" name="Rectangle: Rounded Corners 38">
              <a:extLst>
                <a:ext uri="{FF2B5EF4-FFF2-40B4-BE49-F238E27FC236}">
                  <a16:creationId xmlns:a16="http://schemas.microsoft.com/office/drawing/2014/main" id="{3DE5D8A3-C035-C86B-4CE3-86BBC3C8B182}"/>
                </a:ext>
              </a:extLst>
            </p:cNvPr>
            <p:cNvSpPr/>
            <p:nvPr/>
          </p:nvSpPr>
          <p:spPr>
            <a:xfrm>
              <a:off x="9890957" y="3333311"/>
              <a:ext cx="3931200" cy="1771200"/>
            </a:xfrm>
            <a:prstGeom prst="roundRect">
              <a:avLst/>
            </a:prstGeom>
            <a:noFill/>
            <a:ln w="28575">
              <a:solidFill>
                <a:srgbClr val="A6D3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1" i="0" u="none" strike="noStrike" kern="0" cap="none" spc="0" normalizeH="0" baseline="0" noProof="0" dirty="0">
                  <a:ln>
                    <a:noFill/>
                  </a:ln>
                  <a:solidFill>
                    <a:srgbClr val="404040"/>
                  </a:solidFill>
                  <a:effectLst/>
                  <a:uLnTx/>
                  <a:uFillTx/>
                  <a:latin typeface="Open Sans" pitchFamily="2" charset="0"/>
                  <a:ea typeface="+mn-ea"/>
                  <a:cs typeface="+mn-cs"/>
                  <a:sym typeface="Arial"/>
                </a:rPr>
                <a:t>State:</a:t>
              </a:r>
            </a:p>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404040"/>
                  </a:solidFill>
                  <a:effectLst/>
                  <a:uLnTx/>
                  <a:uFillTx/>
                  <a:latin typeface="Open Sans" pitchFamily="2" charset="0"/>
                  <a:ea typeface="+mn-ea"/>
                  <a:cs typeface="+mn-cs"/>
                  <a:sym typeface="Arial"/>
                </a:rPr>
                <a:t>Provides a chronological history of the application's state</a:t>
              </a:r>
            </a:p>
          </p:txBody>
        </p:sp>
        <p:sp>
          <p:nvSpPr>
            <p:cNvPr id="34" name="Oval 33">
              <a:extLst>
                <a:ext uri="{FF2B5EF4-FFF2-40B4-BE49-F238E27FC236}">
                  <a16:creationId xmlns:a16="http://schemas.microsoft.com/office/drawing/2014/main" id="{71020796-3316-A7B7-3107-366E5E8D6EC5}"/>
                </a:ext>
              </a:extLst>
            </p:cNvPr>
            <p:cNvSpPr/>
            <p:nvPr/>
          </p:nvSpPr>
          <p:spPr>
            <a:xfrm>
              <a:off x="6380229" y="4098873"/>
              <a:ext cx="3019778" cy="301977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Open Sans"/>
                <a:ea typeface="+mn-ea"/>
                <a:cs typeface="+mn-cs"/>
                <a:sym typeface="Arial"/>
              </a:endParaRPr>
            </a:p>
          </p:txBody>
        </p:sp>
        <p:sp>
          <p:nvSpPr>
            <p:cNvPr id="66" name="TextBox 65">
              <a:extLst>
                <a:ext uri="{FF2B5EF4-FFF2-40B4-BE49-F238E27FC236}">
                  <a16:creationId xmlns:a16="http://schemas.microsoft.com/office/drawing/2014/main" id="{5B3B1ECA-8962-CE95-BE40-D0A2EF55BA7B}"/>
                </a:ext>
              </a:extLst>
            </p:cNvPr>
            <p:cNvSpPr txBox="1"/>
            <p:nvPr/>
          </p:nvSpPr>
          <p:spPr>
            <a:xfrm>
              <a:off x="6673624" y="5393319"/>
              <a:ext cx="2432988" cy="430887"/>
            </a:xfrm>
            <a:prstGeom prst="rect">
              <a:avLst/>
            </a:prstGeom>
            <a:noFill/>
          </p:spPr>
          <p:txBody>
            <a:bodyPr wrap="square" rtlCol="0">
              <a:spAutoFit/>
            </a:bodyPr>
            <a:lstStyle/>
            <a:p>
              <a:pPr algn="ctr"/>
              <a:r>
                <a:rPr lang="en-IN" sz="2200" dirty="0">
                  <a:solidFill>
                    <a:schemeClr val="tx1">
                      <a:lumMod val="75000"/>
                      <a:lumOff val="25000"/>
                    </a:schemeClr>
                  </a:solidFill>
                  <a:latin typeface="Open Sans" pitchFamily="2" charset="0"/>
                  <a:ea typeface="Open Sans" pitchFamily="2" charset="0"/>
                  <a:cs typeface="Open Sans" pitchFamily="2" charset="0"/>
                </a:rPr>
                <a:t>Key components </a:t>
              </a:r>
            </a:p>
          </p:txBody>
        </p:sp>
      </p:grpSp>
      <p:sp>
        <p:nvSpPr>
          <p:cNvPr id="67" name="TextBox 66">
            <a:extLst>
              <a:ext uri="{FF2B5EF4-FFF2-40B4-BE49-F238E27FC236}">
                <a16:creationId xmlns:a16="http://schemas.microsoft.com/office/drawing/2014/main" id="{3893EF2B-FC73-D968-705B-254E2D932C17}"/>
              </a:ext>
            </a:extLst>
          </p:cNvPr>
          <p:cNvSpPr txBox="1"/>
          <p:nvPr/>
        </p:nvSpPr>
        <p:spPr>
          <a:xfrm>
            <a:off x="1521927" y="1263524"/>
            <a:ext cx="13212147" cy="846514"/>
          </a:xfrm>
          <a:prstGeom prst="rect">
            <a:avLst/>
          </a:prstGeom>
          <a:noFill/>
        </p:spPr>
        <p:txBody>
          <a:bodyPr wrap="square" rtlCol="0">
            <a:spAutoFit/>
          </a:bodyPr>
          <a:lstStyle/>
          <a:p>
            <a:pPr algn="ctr">
              <a:lnSpc>
                <a:spcPct val="115000"/>
              </a:lnSpc>
            </a:pPr>
            <a:r>
              <a:rPr lang="en-US" sz="2200" dirty="0">
                <a:solidFill>
                  <a:srgbClr val="404040"/>
                </a:solidFill>
                <a:latin typeface="Open Sans" pitchFamily="2" charset="0"/>
              </a:rPr>
              <a:t>It is organized into several tabs, each offering unique insights into different aspects of</a:t>
            </a:r>
          </a:p>
          <a:p>
            <a:pPr algn="ctr">
              <a:lnSpc>
                <a:spcPct val="115000"/>
              </a:lnSpc>
            </a:pPr>
            <a:r>
              <a:rPr lang="en-US" sz="2200" dirty="0">
                <a:solidFill>
                  <a:srgbClr val="404040"/>
                </a:solidFill>
                <a:latin typeface="Open Sans" pitchFamily="2" charset="0"/>
              </a:rPr>
              <a:t>the application. </a:t>
            </a:r>
          </a:p>
        </p:txBody>
      </p:sp>
    </p:spTree>
    <p:extLst>
      <p:ext uri="{BB962C8B-B14F-4D97-AF65-F5344CB8AC3E}">
        <p14:creationId xmlns:p14="http://schemas.microsoft.com/office/powerpoint/2010/main" val="3055016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 Placeholder 43">
            <a:extLst>
              <a:ext uri="{FF2B5EF4-FFF2-40B4-BE49-F238E27FC236}">
                <a16:creationId xmlns:a16="http://schemas.microsoft.com/office/drawing/2014/main" id="{C359D94C-6752-0E58-06E4-D8E2BE15313C}"/>
              </a:ext>
            </a:extLst>
          </p:cNvPr>
          <p:cNvSpPr>
            <a:spLocks noGrp="1"/>
          </p:cNvSpPr>
          <p:nvPr>
            <p:ph type="body" sz="quarter" idx="11"/>
          </p:nvPr>
        </p:nvSpPr>
        <p:spPr>
          <a:xfrm>
            <a:off x="1332875" y="2738868"/>
            <a:ext cx="9036000" cy="891931"/>
          </a:xfrm>
        </p:spPr>
        <p:txBody>
          <a:bodyPr>
            <a:normAutofit/>
          </a:bodyPr>
          <a:lstStyle/>
          <a:p>
            <a:pPr>
              <a:lnSpc>
                <a:spcPct val="115000"/>
              </a:lnSpc>
            </a:pPr>
            <a:r>
              <a:rPr lang="en-US" dirty="0">
                <a:latin typeface="Open Sans" pitchFamily="2" charset="0"/>
              </a:rPr>
              <a:t>List the debugging techniques to output information at different points in the code</a:t>
            </a:r>
          </a:p>
        </p:txBody>
      </p:sp>
      <p:sp>
        <p:nvSpPr>
          <p:cNvPr id="45" name="Text Placeholder 44">
            <a:extLst>
              <a:ext uri="{FF2B5EF4-FFF2-40B4-BE49-F238E27FC236}">
                <a16:creationId xmlns:a16="http://schemas.microsoft.com/office/drawing/2014/main" id="{5BFA53DF-B204-DA26-5D09-B31D4835F7D2}"/>
              </a:ext>
            </a:extLst>
          </p:cNvPr>
          <p:cNvSpPr>
            <a:spLocks noGrp="1"/>
          </p:cNvSpPr>
          <p:nvPr>
            <p:ph type="body" sz="quarter" idx="12"/>
          </p:nvPr>
        </p:nvSpPr>
        <p:spPr>
          <a:xfrm>
            <a:off x="1332356" y="4820252"/>
            <a:ext cx="9036000" cy="891931"/>
          </a:xfrm>
        </p:spPr>
        <p:txBody>
          <a:bodyPr>
            <a:normAutofit/>
          </a:bodyPr>
          <a:lstStyle/>
          <a:p>
            <a:r>
              <a:rPr lang="en-US" dirty="0"/>
              <a:t>Compute and debug a React application that consumes a REST API by strategically placing breakpoints using React Developer Tools</a:t>
            </a:r>
          </a:p>
        </p:txBody>
      </p:sp>
      <p:sp>
        <p:nvSpPr>
          <p:cNvPr id="46" name="Text Placeholder 45">
            <a:extLst>
              <a:ext uri="{FF2B5EF4-FFF2-40B4-BE49-F238E27FC236}">
                <a16:creationId xmlns:a16="http://schemas.microsoft.com/office/drawing/2014/main" id="{A4812BD3-2647-7149-2939-40FBA0379115}"/>
              </a:ext>
            </a:extLst>
          </p:cNvPr>
          <p:cNvSpPr>
            <a:spLocks noGrp="1"/>
          </p:cNvSpPr>
          <p:nvPr>
            <p:ph type="body" sz="quarter" idx="13"/>
          </p:nvPr>
        </p:nvSpPr>
        <p:spPr>
          <a:xfrm>
            <a:off x="1331837" y="5860945"/>
            <a:ext cx="9036000" cy="891931"/>
          </a:xfrm>
        </p:spPr>
        <p:txBody>
          <a:bodyPr>
            <a:normAutofit/>
          </a:bodyPr>
          <a:lstStyle/>
          <a:p>
            <a:pPr>
              <a:lnSpc>
                <a:spcPct val="115000"/>
              </a:lnSpc>
            </a:pPr>
            <a:r>
              <a:rPr lang="en-US" dirty="0">
                <a:latin typeface="Open Sans" pitchFamily="2" charset="0"/>
              </a:rPr>
              <a:t>Implement the functionality for storing and retrieving employee details from a JSON file using Axios</a:t>
            </a:r>
          </a:p>
        </p:txBody>
      </p:sp>
      <p:sp>
        <p:nvSpPr>
          <p:cNvPr id="39" name="Rectangle 38" hidden="1">
            <a:extLst>
              <a:ext uri="{FF2B5EF4-FFF2-40B4-BE49-F238E27FC236}">
                <a16:creationId xmlns:a16="http://schemas.microsoft.com/office/drawing/2014/main" id="{7B3F732F-B86E-389E-167A-748B08BCAB24}"/>
              </a:ext>
            </a:extLst>
          </p:cNvPr>
          <p:cNvSpPr>
            <a:spLocks/>
          </p:cNvSpPr>
          <p:nvPr/>
        </p:nvSpPr>
        <p:spPr>
          <a:xfrm>
            <a:off x="2967652" y="642551"/>
            <a:ext cx="2283970" cy="1495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hidden="1">
            <a:extLst>
              <a:ext uri="{FF2B5EF4-FFF2-40B4-BE49-F238E27FC236}">
                <a16:creationId xmlns:a16="http://schemas.microsoft.com/office/drawing/2014/main" id="{4FF4DA66-131A-9ECA-E168-F9A6D342A1AA}"/>
              </a:ext>
            </a:extLst>
          </p:cNvPr>
          <p:cNvSpPr>
            <a:spLocks/>
          </p:cNvSpPr>
          <p:nvPr/>
        </p:nvSpPr>
        <p:spPr>
          <a:xfrm>
            <a:off x="1239953" y="2290530"/>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hidden="1">
            <a:extLst>
              <a:ext uri="{FF2B5EF4-FFF2-40B4-BE49-F238E27FC236}">
                <a16:creationId xmlns:a16="http://schemas.microsoft.com/office/drawing/2014/main" id="{A97CD1E9-C573-43B7-F0D4-26E41A5A31AD}"/>
              </a:ext>
            </a:extLst>
          </p:cNvPr>
          <p:cNvSpPr>
            <a:spLocks/>
          </p:cNvSpPr>
          <p:nvPr/>
        </p:nvSpPr>
        <p:spPr>
          <a:xfrm>
            <a:off x="1332872" y="3457115"/>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hidden="1">
            <a:extLst>
              <a:ext uri="{FF2B5EF4-FFF2-40B4-BE49-F238E27FC236}">
                <a16:creationId xmlns:a16="http://schemas.microsoft.com/office/drawing/2014/main" id="{0ED46056-C2D7-27D8-CC4F-BBBBB8BFF30C}"/>
              </a:ext>
            </a:extLst>
          </p:cNvPr>
          <p:cNvSpPr>
            <a:spLocks/>
          </p:cNvSpPr>
          <p:nvPr/>
        </p:nvSpPr>
        <p:spPr>
          <a:xfrm>
            <a:off x="1332872" y="4656629"/>
            <a:ext cx="594000" cy="5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circle with a white circle&#10;&#10;Description automatically generated with low confidence">
            <a:extLst>
              <a:ext uri="{FF2B5EF4-FFF2-40B4-BE49-F238E27FC236}">
                <a16:creationId xmlns:a16="http://schemas.microsoft.com/office/drawing/2014/main" id="{4A69260F-91BB-B919-F9F1-FD6A926A9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820824"/>
            <a:ext cx="396244" cy="387931"/>
          </a:xfrm>
          <a:prstGeom prst="rect">
            <a:avLst/>
          </a:prstGeom>
        </p:spPr>
      </p:pic>
      <p:pic>
        <p:nvPicPr>
          <p:cNvPr id="27" name="Picture 26" descr="A blue and white circle with a white circle&#10;&#10;Description automatically generated with low confidence">
            <a:extLst>
              <a:ext uri="{FF2B5EF4-FFF2-40B4-BE49-F238E27FC236}">
                <a16:creationId xmlns:a16="http://schemas.microsoft.com/office/drawing/2014/main" id="{8C4F6583-6840-D967-881B-35004CE0A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5911418"/>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62502484-AB31-6077-D78F-FEA2E50C6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4879642"/>
            <a:ext cx="396244" cy="387931"/>
          </a:xfrm>
          <a:prstGeom prst="rect">
            <a:avLst/>
          </a:prstGeom>
        </p:spPr>
      </p:pic>
      <p:sp>
        <p:nvSpPr>
          <p:cNvPr id="2" name="Text Placeholder 44">
            <a:extLst>
              <a:ext uri="{FF2B5EF4-FFF2-40B4-BE49-F238E27FC236}">
                <a16:creationId xmlns:a16="http://schemas.microsoft.com/office/drawing/2014/main" id="{2E88E3E7-02EC-DBB8-CFD8-458C6632F1E1}"/>
              </a:ext>
            </a:extLst>
          </p:cNvPr>
          <p:cNvSpPr txBox="1">
            <a:spLocks/>
          </p:cNvSpPr>
          <p:nvPr/>
        </p:nvSpPr>
        <p:spPr>
          <a:xfrm>
            <a:off x="1352520" y="3779560"/>
            <a:ext cx="9036000" cy="891931"/>
          </a:xfrm>
          <a:prstGeom prst="rect">
            <a:avLst/>
          </a:prstGeom>
        </p:spPr>
        <p:txBody>
          <a:bodyPr vert="horz" lIns="91440" tIns="45720" rIns="91440" bIns="45720" rtlCol="0" anchor="t">
            <a:norm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5000"/>
              </a:lnSpc>
            </a:pPr>
            <a:r>
              <a:rPr lang="en-US" dirty="0">
                <a:latin typeface="Open Sans" pitchFamily="2" charset="0"/>
              </a:rPr>
              <a:t>Identify the different debugging scenarios to ensure targeted and effective issue resolution</a:t>
            </a:r>
          </a:p>
        </p:txBody>
      </p:sp>
      <p:pic>
        <p:nvPicPr>
          <p:cNvPr id="4" name="Picture 3" descr="A blue and white circle with a white circle&#10;&#10;Description automatically generated with low confidence">
            <a:extLst>
              <a:ext uri="{FF2B5EF4-FFF2-40B4-BE49-F238E27FC236}">
                <a16:creationId xmlns:a16="http://schemas.microsoft.com/office/drawing/2014/main" id="{8AA12736-7252-34C0-B888-F5F40A38C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617" y="3822133"/>
            <a:ext cx="396244" cy="387931"/>
          </a:xfrm>
          <a:prstGeom prst="rect">
            <a:avLst/>
          </a:prstGeom>
        </p:spPr>
      </p:pic>
    </p:spTree>
    <p:extLst>
      <p:ext uri="{BB962C8B-B14F-4D97-AF65-F5344CB8AC3E}">
        <p14:creationId xmlns:p14="http://schemas.microsoft.com/office/powerpoint/2010/main" val="1843577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DD085E-90AF-9D18-E1BE-9562D8A8C0CA}"/>
              </a:ext>
            </a:extLst>
          </p:cNvPr>
          <p:cNvSpPr>
            <a:spLocks noGrp="1"/>
          </p:cNvSpPr>
          <p:nvPr>
            <p:ph type="title"/>
          </p:nvPr>
        </p:nvSpPr>
        <p:spPr/>
        <p:txBody>
          <a:bodyPr/>
          <a:lstStyle/>
          <a:p>
            <a:r>
              <a:rPr lang="en-US" dirty="0"/>
              <a:t>Best Practices for Using Redux DevTools</a:t>
            </a:r>
            <a:endParaRPr lang="en-IN" dirty="0"/>
          </a:p>
        </p:txBody>
      </p:sp>
      <p:sp>
        <p:nvSpPr>
          <p:cNvPr id="6" name="Brandline_LVC">
            <a:extLst>
              <a:ext uri="{FF2B5EF4-FFF2-40B4-BE49-F238E27FC236}">
                <a16:creationId xmlns:a16="http://schemas.microsoft.com/office/drawing/2014/main" id="{A9A86E99-4287-6AB8-B78B-28AB30ED7602}"/>
              </a:ext>
            </a:extLst>
          </p:cNvPr>
          <p:cNvSpPr/>
          <p:nvPr/>
        </p:nvSpPr>
        <p:spPr>
          <a:xfrm>
            <a:off x="3708400" y="816324"/>
            <a:ext cx="8846421"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1" name="Group 10">
            <a:extLst>
              <a:ext uri="{FF2B5EF4-FFF2-40B4-BE49-F238E27FC236}">
                <a16:creationId xmlns:a16="http://schemas.microsoft.com/office/drawing/2014/main" id="{C46734DF-5253-0114-E959-2532390E8233}"/>
              </a:ext>
            </a:extLst>
          </p:cNvPr>
          <p:cNvGrpSpPr/>
          <p:nvPr/>
        </p:nvGrpSpPr>
        <p:grpSpPr>
          <a:xfrm>
            <a:off x="2864498" y="1865951"/>
            <a:ext cx="10527004" cy="5747997"/>
            <a:chOff x="2946400" y="2027347"/>
            <a:chExt cx="10527004" cy="5747997"/>
          </a:xfrm>
        </p:grpSpPr>
        <p:sp>
          <p:nvSpPr>
            <p:cNvPr id="7" name="TextBox 6">
              <a:extLst>
                <a:ext uri="{FF2B5EF4-FFF2-40B4-BE49-F238E27FC236}">
                  <a16:creationId xmlns:a16="http://schemas.microsoft.com/office/drawing/2014/main" id="{41BAFA1C-873C-2553-756D-1769149171B3}"/>
                </a:ext>
              </a:extLst>
            </p:cNvPr>
            <p:cNvSpPr txBox="1"/>
            <p:nvPr/>
          </p:nvSpPr>
          <p:spPr>
            <a:xfrm>
              <a:off x="2946400" y="2027347"/>
              <a:ext cx="10527004" cy="1304187"/>
            </a:xfrm>
            <a:prstGeom prst="roundRect">
              <a:avLst/>
            </a:prstGeom>
            <a:solidFill>
              <a:srgbClr val="A6D3D8"/>
            </a:solidFill>
          </p:spPr>
          <p:txBody>
            <a:bodyPr wrap="square" rtlCol="0">
              <a:spAutoFit/>
            </a:bodyPr>
            <a:lstStyle/>
            <a:p>
              <a:pPr algn="ctr"/>
              <a:endParaRPr lang="en-US" sz="1000"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Use the time travel feature to revisit different states, analyze changes, and pinpoint when and how issues occurred</a:t>
              </a:r>
            </a:p>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2EE0CF2B-FE3B-28F7-B7C0-2A94D58BAC93}"/>
                </a:ext>
              </a:extLst>
            </p:cNvPr>
            <p:cNvSpPr txBox="1"/>
            <p:nvPr/>
          </p:nvSpPr>
          <p:spPr>
            <a:xfrm>
              <a:off x="2946400" y="4242654"/>
              <a:ext cx="10527004" cy="1304187"/>
            </a:xfrm>
            <a:prstGeom prst="roundRect">
              <a:avLst/>
            </a:prstGeom>
            <a:solidFill>
              <a:srgbClr val="A6D3D8"/>
            </a:solidFill>
          </p:spPr>
          <p:txBody>
            <a:bodyPr wrap="square" rtlCol="0">
              <a:spAutoFit/>
            </a:bodyPr>
            <a:lstStyle/>
            <a:p>
              <a:pPr algn="ctr"/>
              <a:endParaRPr lang="en-US" sz="1000"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Incorporate keyboard shortcuts such as </a:t>
              </a:r>
              <a:r>
                <a:rPr lang="en-US" sz="2200" b="1" dirty="0">
                  <a:solidFill>
                    <a:schemeClr val="tx1">
                      <a:lumMod val="75000"/>
                      <a:lumOff val="25000"/>
                    </a:schemeClr>
                  </a:solidFill>
                  <a:latin typeface="Open Sans" pitchFamily="2" charset="0"/>
                  <a:ea typeface="Open Sans" pitchFamily="2" charset="0"/>
                  <a:cs typeface="Open Sans" pitchFamily="2" charset="0"/>
                </a:rPr>
                <a:t>Ctrl + H </a:t>
              </a:r>
              <a:r>
                <a:rPr lang="en-US" sz="2200" dirty="0">
                  <a:solidFill>
                    <a:schemeClr val="tx1">
                      <a:lumMod val="75000"/>
                      <a:lumOff val="25000"/>
                    </a:schemeClr>
                  </a:solidFill>
                  <a:latin typeface="Open Sans" pitchFamily="2" charset="0"/>
                  <a:ea typeface="Open Sans" pitchFamily="2" charset="0"/>
                  <a:cs typeface="Open Sans" pitchFamily="2" charset="0"/>
                </a:rPr>
                <a:t>(toggling the DevTools panel) and </a:t>
              </a:r>
              <a:r>
                <a:rPr lang="en-US" sz="2200" b="1" dirty="0">
                  <a:solidFill>
                    <a:schemeClr val="tx1">
                      <a:lumMod val="75000"/>
                      <a:lumOff val="25000"/>
                    </a:schemeClr>
                  </a:solidFill>
                  <a:latin typeface="Open Sans" pitchFamily="2" charset="0"/>
                  <a:ea typeface="Open Sans" pitchFamily="2" charset="0"/>
                  <a:cs typeface="Open Sans" pitchFamily="2" charset="0"/>
                </a:rPr>
                <a:t>Ctrl + ] </a:t>
              </a:r>
              <a:r>
                <a:rPr lang="en-US" sz="2200" dirty="0">
                  <a:solidFill>
                    <a:schemeClr val="tx1">
                      <a:lumMod val="75000"/>
                      <a:lumOff val="25000"/>
                    </a:schemeClr>
                  </a:solidFill>
                  <a:latin typeface="Open Sans" pitchFamily="2" charset="0"/>
                  <a:ea typeface="Open Sans" pitchFamily="2" charset="0"/>
                  <a:cs typeface="Open Sans" pitchFamily="2" charset="0"/>
                </a:rPr>
                <a:t>(moving forward in the action history) to boost productivity</a:t>
              </a:r>
            </a:p>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5F371215-388F-5616-6A14-E64FAB49D643}"/>
                </a:ext>
              </a:extLst>
            </p:cNvPr>
            <p:cNvSpPr txBox="1"/>
            <p:nvPr/>
          </p:nvSpPr>
          <p:spPr>
            <a:xfrm>
              <a:off x="2946400" y="6457962"/>
              <a:ext cx="10527004" cy="1317382"/>
            </a:xfrm>
            <a:prstGeom prst="roundRect">
              <a:avLst/>
            </a:prstGeom>
            <a:solidFill>
              <a:srgbClr val="A6D3D8"/>
            </a:solidFill>
          </p:spPr>
          <p:txBody>
            <a:bodyPr wrap="square" rtlCol="0">
              <a:spAutoFit/>
            </a:bodyPr>
            <a:lstStyle/>
            <a:p>
              <a:pPr algn="ctr"/>
              <a:endParaRPr lang="en-US" sz="1000" dirty="0">
                <a:solidFill>
                  <a:schemeClr val="tx1">
                    <a:lumMod val="75000"/>
                    <a:lumOff val="25000"/>
                  </a:schemeClr>
                </a:solidFill>
                <a:latin typeface="Open Sans" pitchFamily="2" charset="0"/>
                <a:ea typeface="Open Sans" pitchFamily="2" charset="0"/>
                <a:cs typeface="Open Sans" pitchFamily="2" charset="0"/>
              </a:endParaRPr>
            </a:p>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Leverage the test tab to experiment with different action sequences, validate existing behavior, and test newly implemented actions and their interactions</a:t>
              </a:r>
            </a:p>
            <a:p>
              <a:pPr algn="ctr">
                <a:lnSpc>
                  <a:spcPct val="115000"/>
                </a:lnSpc>
              </a:pPr>
              <a:endParaRPr lang="en-US" sz="1000" dirty="0">
                <a:solidFill>
                  <a:schemeClr val="tx1">
                    <a:lumMod val="75000"/>
                    <a:lumOff val="25000"/>
                  </a:schemeClr>
                </a:solidFill>
                <a:latin typeface="Open Sans" pitchFamily="2" charset="0"/>
                <a:ea typeface="Open Sans" pitchFamily="2" charset="0"/>
                <a:cs typeface="Open Sans" pitchFamily="2" charset="0"/>
              </a:endParaRPr>
            </a:p>
          </p:txBody>
        </p:sp>
      </p:grpSp>
    </p:spTree>
    <p:extLst>
      <p:ext uri="{BB962C8B-B14F-4D97-AF65-F5344CB8AC3E}">
        <p14:creationId xmlns:p14="http://schemas.microsoft.com/office/powerpoint/2010/main" val="1451505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971E1-3035-8262-C3D8-05C838677900}"/>
              </a:ext>
            </a:extLst>
          </p:cNvPr>
          <p:cNvSpPr>
            <a:spLocks noGrp="1"/>
          </p:cNvSpPr>
          <p:nvPr>
            <p:ph type="title"/>
          </p:nvPr>
        </p:nvSpPr>
        <p:spPr>
          <a:xfrm>
            <a:off x="1297626" y="436395"/>
            <a:ext cx="9973348" cy="665045"/>
          </a:xfrm>
        </p:spPr>
        <p:txBody>
          <a:bodyPr/>
          <a:lstStyle/>
          <a:p>
            <a:r>
              <a:rPr lang="en-US" dirty="0"/>
              <a:t>Creating a React Redux </a:t>
            </a:r>
            <a:r>
              <a:rPr lang="en-US" dirty="0" err="1"/>
              <a:t>Thunk</a:t>
            </a:r>
            <a:r>
              <a:rPr lang="en-US" dirty="0"/>
              <a:t> API Employee Operation </a:t>
            </a:r>
            <a:endParaRPr lang="en-IN" dirty="0"/>
          </a:p>
        </p:txBody>
      </p:sp>
      <p:sp>
        <p:nvSpPr>
          <p:cNvPr id="6" name="Text Placeholder 5">
            <a:extLst>
              <a:ext uri="{FF2B5EF4-FFF2-40B4-BE49-F238E27FC236}">
                <a16:creationId xmlns:a16="http://schemas.microsoft.com/office/drawing/2014/main" id="{488F3626-64DD-56CB-6360-0FB4E26F19F5}"/>
              </a:ext>
            </a:extLst>
          </p:cNvPr>
          <p:cNvSpPr>
            <a:spLocks noGrp="1"/>
          </p:cNvSpPr>
          <p:nvPr>
            <p:ph type="body" sz="quarter" idx="11"/>
          </p:nvPr>
        </p:nvSpPr>
        <p:spPr/>
        <p:txBody>
          <a:bodyPr>
            <a:normAutofit/>
          </a:bodyPr>
          <a:lstStyle/>
          <a:p>
            <a:pPr algn="l">
              <a:lnSpc>
                <a:spcPct val="115000"/>
              </a:lnSpc>
            </a:pPr>
            <a:r>
              <a:rPr lang="en-US" dirty="0">
                <a:solidFill>
                  <a:srgbClr val="404040"/>
                </a:solidFill>
                <a:latin typeface="Open Sans" pitchFamily="2" charset="0"/>
              </a:rPr>
              <a:t>You have been assigned a task to create the React app with Redux using the </a:t>
            </a:r>
            <a:r>
              <a:rPr lang="en-US" dirty="0" err="1">
                <a:solidFill>
                  <a:srgbClr val="404040"/>
                </a:solidFill>
                <a:latin typeface="Open Sans" pitchFamily="2" charset="0"/>
              </a:rPr>
              <a:t>Thunk</a:t>
            </a:r>
            <a:r>
              <a:rPr lang="en-US" dirty="0">
                <a:solidFill>
                  <a:srgbClr val="404040"/>
                </a:solidFill>
                <a:latin typeface="Open Sans" pitchFamily="2" charset="0"/>
              </a:rPr>
              <a:t> middleware to store and retrieve employee details from a JSON file using Axios.</a:t>
            </a:r>
            <a:endParaRPr lang="en-IN" dirty="0">
              <a:solidFill>
                <a:srgbClr val="404040"/>
              </a:solidFill>
              <a:latin typeface="Open Sans" pitchFamily="2" charset="0"/>
            </a:endParaRPr>
          </a:p>
        </p:txBody>
      </p:sp>
      <p:sp>
        <p:nvSpPr>
          <p:cNvPr id="7" name="Text Placeholder 6">
            <a:extLst>
              <a:ext uri="{FF2B5EF4-FFF2-40B4-BE49-F238E27FC236}">
                <a16:creationId xmlns:a16="http://schemas.microsoft.com/office/drawing/2014/main" id="{DEAFAD96-1C1C-D334-8DD6-C106C9E9F165}"/>
              </a:ext>
            </a:extLst>
          </p:cNvPr>
          <p:cNvSpPr>
            <a:spLocks noGrp="1"/>
          </p:cNvSpPr>
          <p:nvPr>
            <p:ph type="body" sz="quarter" idx="12"/>
          </p:nvPr>
        </p:nvSpPr>
        <p:spPr/>
        <p:txBody>
          <a:bodyPr/>
          <a:lstStyle/>
          <a:p>
            <a:pPr algn="l"/>
            <a:r>
              <a:rPr lang="en-IN" b="1" dirty="0"/>
              <a:t>Problem Statement:</a:t>
            </a:r>
          </a:p>
        </p:txBody>
      </p:sp>
      <p:sp>
        <p:nvSpPr>
          <p:cNvPr id="8" name="Text Placeholder 7">
            <a:extLst>
              <a:ext uri="{FF2B5EF4-FFF2-40B4-BE49-F238E27FC236}">
                <a16:creationId xmlns:a16="http://schemas.microsoft.com/office/drawing/2014/main" id="{EFF9DD05-5AB1-8903-C03E-2D9E281E39C2}"/>
              </a:ext>
            </a:extLst>
          </p:cNvPr>
          <p:cNvSpPr>
            <a:spLocks noGrp="1"/>
          </p:cNvSpPr>
          <p:nvPr>
            <p:ph type="body" sz="quarter" idx="13"/>
          </p:nvPr>
        </p:nvSpPr>
        <p:spPr/>
        <p:txBody>
          <a:bodyPr/>
          <a:lstStyle/>
          <a:p>
            <a:r>
              <a:rPr lang="en-IN" dirty="0"/>
              <a:t>Duration: 15 min</a:t>
            </a:r>
          </a:p>
        </p:txBody>
      </p:sp>
    </p:spTree>
    <p:extLst>
      <p:ext uri="{BB962C8B-B14F-4D97-AF65-F5344CB8AC3E}">
        <p14:creationId xmlns:p14="http://schemas.microsoft.com/office/powerpoint/2010/main" val="60101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665D-1708-F3D1-419A-D11062B5A88A}"/>
              </a:ext>
            </a:extLst>
          </p:cNvPr>
          <p:cNvSpPr>
            <a:spLocks noGrp="1"/>
          </p:cNvSpPr>
          <p:nvPr>
            <p:ph type="title"/>
          </p:nvPr>
        </p:nvSpPr>
        <p:spPr/>
        <p:txBody>
          <a:bodyPr/>
          <a:lstStyle/>
          <a:p>
            <a:r>
              <a:rPr lang="en-IN" dirty="0"/>
              <a:t>Assisted Practice: Guidelines</a:t>
            </a:r>
          </a:p>
        </p:txBody>
      </p:sp>
      <p:sp>
        <p:nvSpPr>
          <p:cNvPr id="3" name="Text Placeholder 2">
            <a:extLst>
              <a:ext uri="{FF2B5EF4-FFF2-40B4-BE49-F238E27FC236}">
                <a16:creationId xmlns:a16="http://schemas.microsoft.com/office/drawing/2014/main" id="{B35C92EA-5B7D-58E0-7F76-48AB97AF5F89}"/>
              </a:ext>
            </a:extLst>
          </p:cNvPr>
          <p:cNvSpPr>
            <a:spLocks noGrp="1"/>
          </p:cNvSpPr>
          <p:nvPr>
            <p:ph type="body" sz="quarter" idx="11"/>
          </p:nvPr>
        </p:nvSpPr>
        <p:spPr/>
        <p:txBody>
          <a:bodyPr/>
          <a:lstStyle/>
          <a:p>
            <a:pPr algn="l"/>
            <a:r>
              <a:rPr lang="en-IN" dirty="0"/>
              <a:t>Steps to be followed:</a:t>
            </a:r>
          </a:p>
          <a:p>
            <a:pPr algn="l"/>
            <a:endParaRPr lang="en-IN" dirty="0"/>
          </a:p>
          <a:p>
            <a:pPr marL="457200" indent="-457200" algn="l">
              <a:lnSpc>
                <a:spcPct val="115000"/>
              </a:lnSpc>
              <a:buFont typeface="+mj-lt"/>
              <a:buAutoNum type="arabicPeriod"/>
            </a:pPr>
            <a:r>
              <a:rPr lang="en-US" dirty="0">
                <a:latin typeface="Open Sans" pitchFamily="2" charset="0"/>
              </a:rPr>
              <a:t>Create and set up the React project </a:t>
            </a:r>
          </a:p>
          <a:p>
            <a:pPr marL="457200" indent="-457200" algn="l">
              <a:lnSpc>
                <a:spcPct val="115000"/>
              </a:lnSpc>
              <a:buFont typeface="+mj-lt"/>
              <a:buAutoNum type="arabicPeriod"/>
            </a:pPr>
            <a:r>
              <a:rPr lang="en-US" dirty="0">
                <a:latin typeface="Open Sans" pitchFamily="2" charset="0"/>
              </a:rPr>
              <a:t>Create an employee.json file</a:t>
            </a:r>
          </a:p>
          <a:p>
            <a:pPr marL="457200" indent="-457200" algn="l">
              <a:lnSpc>
                <a:spcPct val="115000"/>
              </a:lnSpc>
              <a:buFont typeface="+mj-lt"/>
              <a:buAutoNum type="arabicPeriod"/>
            </a:pPr>
            <a:r>
              <a:rPr lang="en-US" dirty="0">
                <a:latin typeface="Open Sans" pitchFamily="2" charset="0"/>
              </a:rPr>
              <a:t>Create actions, components, and reducers</a:t>
            </a:r>
          </a:p>
          <a:p>
            <a:pPr marL="457200" indent="-457200" algn="l">
              <a:lnSpc>
                <a:spcPct val="115000"/>
              </a:lnSpc>
              <a:buFont typeface="+mj-lt"/>
              <a:buAutoNum type="arabicPeriod"/>
            </a:pPr>
            <a:r>
              <a:rPr lang="en-US" dirty="0">
                <a:latin typeface="Open Sans" pitchFamily="2" charset="0"/>
              </a:rPr>
              <a:t>Configure the store and </a:t>
            </a:r>
            <a:r>
              <a:rPr lang="en-US" dirty="0" err="1">
                <a:latin typeface="Open Sans" pitchFamily="2" charset="0"/>
              </a:rPr>
              <a:t>Thunk</a:t>
            </a:r>
            <a:r>
              <a:rPr lang="en-US" dirty="0">
                <a:latin typeface="Open Sans" pitchFamily="2" charset="0"/>
              </a:rPr>
              <a:t> details in the index.js file</a:t>
            </a:r>
          </a:p>
          <a:p>
            <a:pPr marL="457200" indent="-457200" algn="l">
              <a:lnSpc>
                <a:spcPct val="115000"/>
              </a:lnSpc>
              <a:buFont typeface="+mj-lt"/>
              <a:buAutoNum type="arabicPeriod"/>
            </a:pPr>
            <a:r>
              <a:rPr lang="en-US" dirty="0">
                <a:latin typeface="Open Sans" pitchFamily="2" charset="0"/>
              </a:rPr>
              <a:t>Run the application</a:t>
            </a:r>
          </a:p>
          <a:p>
            <a:pPr marL="457200" indent="-457200" algn="l">
              <a:lnSpc>
                <a:spcPct val="115000"/>
              </a:lnSpc>
              <a:buFont typeface="+mj-lt"/>
              <a:buAutoNum type="arabicPeriod"/>
            </a:pPr>
            <a:r>
              <a:rPr lang="en-US" dirty="0">
                <a:latin typeface="Open Sans" pitchFamily="2" charset="0"/>
              </a:rPr>
              <a:t>Debug the application using the Redux DevTools with the browser</a:t>
            </a:r>
          </a:p>
        </p:txBody>
      </p:sp>
    </p:spTree>
    <p:extLst>
      <p:ext uri="{BB962C8B-B14F-4D97-AF65-F5344CB8AC3E}">
        <p14:creationId xmlns:p14="http://schemas.microsoft.com/office/powerpoint/2010/main" val="3125732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0F53E-3D95-E7DA-EF67-0FCAB93565E5}"/>
              </a:ext>
            </a:extLst>
          </p:cNvPr>
          <p:cNvSpPr>
            <a:spLocks noGrp="1"/>
          </p:cNvSpPr>
          <p:nvPr>
            <p:ph type="body" sz="quarter" idx="15"/>
          </p:nvPr>
        </p:nvSpPr>
        <p:spPr/>
        <p:txBody>
          <a:bodyPr>
            <a:normAutofit/>
          </a:bodyPr>
          <a:lstStyle/>
          <a:p>
            <a:pPr>
              <a:lnSpc>
                <a:spcPct val="115000"/>
              </a:lnSpc>
            </a:pPr>
            <a:r>
              <a:rPr lang="en-US" dirty="0">
                <a:latin typeface="Open Sans" pitchFamily="2" charset="0"/>
              </a:rPr>
              <a:t>Debugging involves tracing and fixing unexpected behaviors, ensuring the smooth operation of the Redux-powered application.</a:t>
            </a:r>
          </a:p>
        </p:txBody>
      </p:sp>
      <p:sp>
        <p:nvSpPr>
          <p:cNvPr id="4" name="Text Placeholder 3">
            <a:extLst>
              <a:ext uri="{FF2B5EF4-FFF2-40B4-BE49-F238E27FC236}">
                <a16:creationId xmlns:a16="http://schemas.microsoft.com/office/drawing/2014/main" id="{BB29440D-05D9-7D39-C47B-BAE4B000BE7A}"/>
              </a:ext>
            </a:extLst>
          </p:cNvPr>
          <p:cNvSpPr>
            <a:spLocks noGrp="1"/>
          </p:cNvSpPr>
          <p:nvPr>
            <p:ph type="body" sz="quarter" idx="16"/>
          </p:nvPr>
        </p:nvSpPr>
        <p:spPr>
          <a:xfrm>
            <a:off x="1332356" y="3102194"/>
            <a:ext cx="9036000" cy="1275276"/>
          </a:xfrm>
        </p:spPr>
        <p:txBody>
          <a:bodyPr>
            <a:normAutofit/>
          </a:bodyPr>
          <a:lstStyle/>
          <a:p>
            <a:pPr>
              <a:lnSpc>
                <a:spcPct val="115000"/>
              </a:lnSpc>
            </a:pPr>
            <a:r>
              <a:rPr lang="en-US" dirty="0">
                <a:latin typeface="Open Sans" pitchFamily="2" charset="0"/>
              </a:rPr>
              <a:t>React Developer Tools is a browser extension that is primarily focused on assisting developers in understanding and debugging React components.</a:t>
            </a:r>
          </a:p>
        </p:txBody>
      </p:sp>
      <p:sp>
        <p:nvSpPr>
          <p:cNvPr id="5" name="Text Placeholder 4">
            <a:extLst>
              <a:ext uri="{FF2B5EF4-FFF2-40B4-BE49-F238E27FC236}">
                <a16:creationId xmlns:a16="http://schemas.microsoft.com/office/drawing/2014/main" id="{725E13F6-6113-71E5-F34F-4AA2264B5451}"/>
              </a:ext>
            </a:extLst>
          </p:cNvPr>
          <p:cNvSpPr>
            <a:spLocks noGrp="1"/>
          </p:cNvSpPr>
          <p:nvPr>
            <p:ph type="body" sz="quarter" idx="17"/>
          </p:nvPr>
        </p:nvSpPr>
        <p:spPr>
          <a:xfrm>
            <a:off x="1331837" y="4500157"/>
            <a:ext cx="9036000" cy="1275276"/>
          </a:xfrm>
        </p:spPr>
        <p:txBody>
          <a:bodyPr>
            <a:normAutofit/>
          </a:bodyPr>
          <a:lstStyle/>
          <a:p>
            <a:pPr>
              <a:lnSpc>
                <a:spcPct val="115000"/>
              </a:lnSpc>
            </a:pPr>
            <a:r>
              <a:rPr lang="en-US" dirty="0">
                <a:latin typeface="Open Sans" pitchFamily="2" charset="0"/>
              </a:rPr>
              <a:t>Redux DevTools provides a graphical user interface that allows developers to gain insights into the inner workings of the</a:t>
            </a:r>
          </a:p>
          <a:p>
            <a:pPr>
              <a:lnSpc>
                <a:spcPct val="115000"/>
              </a:lnSpc>
            </a:pPr>
            <a:r>
              <a:rPr lang="en-US" dirty="0">
                <a:latin typeface="Open Sans" pitchFamily="2" charset="0"/>
              </a:rPr>
              <a:t>Redux applications.</a:t>
            </a:r>
          </a:p>
        </p:txBody>
      </p:sp>
      <p:pic>
        <p:nvPicPr>
          <p:cNvPr id="2" name="Picture 1" descr="A blue and white circle with a white circle&#10;&#10;Description automatically generated with low confidence">
            <a:extLst>
              <a:ext uri="{FF2B5EF4-FFF2-40B4-BE49-F238E27FC236}">
                <a16:creationId xmlns:a16="http://schemas.microsoft.com/office/drawing/2014/main" id="{3F75B7CB-1AA3-585A-AE26-2EEC63A93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2030249"/>
            <a:ext cx="396244" cy="387931"/>
          </a:xfrm>
          <a:prstGeom prst="rect">
            <a:avLst/>
          </a:prstGeom>
        </p:spPr>
      </p:pic>
      <p:pic>
        <p:nvPicPr>
          <p:cNvPr id="28" name="Picture 27" descr="A blue and white circle with a white circle&#10;&#10;Description automatically generated with low confidence">
            <a:extLst>
              <a:ext uri="{FF2B5EF4-FFF2-40B4-BE49-F238E27FC236}">
                <a16:creationId xmlns:a16="http://schemas.microsoft.com/office/drawing/2014/main" id="{EEA1EC8E-0FE8-F629-E15B-DC6A4C683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4563260"/>
            <a:ext cx="396244" cy="387931"/>
          </a:xfrm>
          <a:prstGeom prst="rect">
            <a:avLst/>
          </a:prstGeom>
        </p:spPr>
      </p:pic>
      <p:pic>
        <p:nvPicPr>
          <p:cNvPr id="29" name="Picture 28" descr="A blue and white circle with a white circle&#10;&#10;Description automatically generated with low confidence">
            <a:extLst>
              <a:ext uri="{FF2B5EF4-FFF2-40B4-BE49-F238E27FC236}">
                <a16:creationId xmlns:a16="http://schemas.microsoft.com/office/drawing/2014/main" id="{71DDC7C1-F437-5D75-EDA1-709A5C0DB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636" y="3161879"/>
            <a:ext cx="396244" cy="387931"/>
          </a:xfrm>
          <a:prstGeom prst="rect">
            <a:avLst/>
          </a:prstGeom>
        </p:spPr>
      </p:pic>
    </p:spTree>
    <p:extLst>
      <p:ext uri="{BB962C8B-B14F-4D97-AF65-F5344CB8AC3E}">
        <p14:creationId xmlns:p14="http://schemas.microsoft.com/office/powerpoint/2010/main" val="176914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076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911ED5-17DC-30A5-F1D0-07665D3F4320}"/>
              </a:ext>
            </a:extLst>
          </p:cNvPr>
          <p:cNvSpPr>
            <a:spLocks noGrp="1"/>
          </p:cNvSpPr>
          <p:nvPr>
            <p:ph type="body" sz="quarter" idx="12"/>
          </p:nvPr>
        </p:nvSpPr>
        <p:spPr>
          <a:xfrm>
            <a:off x="2330450" y="2698180"/>
            <a:ext cx="11250613" cy="836613"/>
          </a:xfrm>
        </p:spPr>
        <p:txBody>
          <a:bodyPr/>
          <a:lstStyle/>
          <a:p>
            <a:r>
              <a:rPr lang="en-US" dirty="0"/>
              <a:t>Action replay</a:t>
            </a:r>
          </a:p>
        </p:txBody>
      </p:sp>
      <p:sp>
        <p:nvSpPr>
          <p:cNvPr id="13" name="Text Placeholder 12">
            <a:extLst>
              <a:ext uri="{FF2B5EF4-FFF2-40B4-BE49-F238E27FC236}">
                <a16:creationId xmlns:a16="http://schemas.microsoft.com/office/drawing/2014/main" id="{F53818F7-55F3-B420-4E73-16290B5C2553}"/>
              </a:ext>
            </a:extLst>
          </p:cNvPr>
          <p:cNvSpPr>
            <a:spLocks noGrp="1"/>
          </p:cNvSpPr>
          <p:nvPr>
            <p:ph type="body" sz="quarter" idx="13"/>
          </p:nvPr>
        </p:nvSpPr>
        <p:spPr>
          <a:xfrm>
            <a:off x="2334566" y="3629064"/>
            <a:ext cx="11250613" cy="836613"/>
          </a:xfrm>
        </p:spPr>
        <p:txBody>
          <a:bodyPr/>
          <a:lstStyle/>
          <a:p>
            <a:r>
              <a:rPr lang="en-US" dirty="0"/>
              <a:t>Time travel debugging</a:t>
            </a:r>
          </a:p>
        </p:txBody>
      </p:sp>
      <p:sp>
        <p:nvSpPr>
          <p:cNvPr id="14" name="Text Placeholder 13">
            <a:extLst>
              <a:ext uri="{FF2B5EF4-FFF2-40B4-BE49-F238E27FC236}">
                <a16:creationId xmlns:a16="http://schemas.microsoft.com/office/drawing/2014/main" id="{060D6C23-8D34-7FD4-64AC-50102AE63F50}"/>
              </a:ext>
            </a:extLst>
          </p:cNvPr>
          <p:cNvSpPr>
            <a:spLocks noGrp="1"/>
          </p:cNvSpPr>
          <p:nvPr>
            <p:ph type="body" sz="quarter" idx="14"/>
          </p:nvPr>
        </p:nvSpPr>
        <p:spPr>
          <a:xfrm>
            <a:off x="2334566" y="4568181"/>
            <a:ext cx="11250613" cy="836613"/>
          </a:xfrm>
        </p:spPr>
        <p:txBody>
          <a:bodyPr/>
          <a:lstStyle/>
          <a:p>
            <a:r>
              <a:rPr lang="en-US" dirty="0"/>
              <a:t>State inspection</a:t>
            </a:r>
          </a:p>
        </p:txBody>
      </p:sp>
      <p:sp>
        <p:nvSpPr>
          <p:cNvPr id="15" name="Text Placeholder 14">
            <a:extLst>
              <a:ext uri="{FF2B5EF4-FFF2-40B4-BE49-F238E27FC236}">
                <a16:creationId xmlns:a16="http://schemas.microsoft.com/office/drawing/2014/main" id="{0AA3BE49-8C80-8FB3-7248-EC9675CC9028}"/>
              </a:ext>
            </a:extLst>
          </p:cNvPr>
          <p:cNvSpPr>
            <a:spLocks noGrp="1"/>
          </p:cNvSpPr>
          <p:nvPr>
            <p:ph type="body" sz="quarter" idx="15"/>
          </p:nvPr>
        </p:nvSpPr>
        <p:spPr>
          <a:xfrm>
            <a:off x="2338682" y="5511422"/>
            <a:ext cx="11250613" cy="836613"/>
          </a:xfrm>
        </p:spPr>
        <p:txBody>
          <a:bodyPr/>
          <a:lstStyle/>
          <a:p>
            <a:r>
              <a:rPr lang="en-US" dirty="0"/>
              <a:t>Middleware logging</a:t>
            </a:r>
          </a:p>
        </p:txBody>
      </p:sp>
      <p:sp>
        <p:nvSpPr>
          <p:cNvPr id="11" name="Text Placeholder 10">
            <a:extLst>
              <a:ext uri="{FF2B5EF4-FFF2-40B4-BE49-F238E27FC236}">
                <a16:creationId xmlns:a16="http://schemas.microsoft.com/office/drawing/2014/main" id="{77B7DF5B-FD8E-98DC-73F7-D43AF2C63189}"/>
              </a:ext>
            </a:extLst>
          </p:cNvPr>
          <p:cNvSpPr>
            <a:spLocks noGrp="1"/>
          </p:cNvSpPr>
          <p:nvPr>
            <p:ph type="body" sz="quarter" idx="11"/>
          </p:nvPr>
        </p:nvSpPr>
        <p:spPr>
          <a:xfrm>
            <a:off x="2967015" y="580287"/>
            <a:ext cx="12401573" cy="1447009"/>
          </a:xfrm>
        </p:spPr>
        <p:txBody>
          <a:bodyPr/>
          <a:lstStyle/>
          <a:p>
            <a:r>
              <a:rPr lang="en-US" dirty="0"/>
              <a:t>Which of the following Redux DevTools features allows developers to move backward and forward in the application's state history?</a:t>
            </a:r>
          </a:p>
        </p:txBody>
      </p:sp>
      <p:sp>
        <p:nvSpPr>
          <p:cNvPr id="8" name="Text Placeholder 7">
            <a:extLst>
              <a:ext uri="{FF2B5EF4-FFF2-40B4-BE49-F238E27FC236}">
                <a16:creationId xmlns:a16="http://schemas.microsoft.com/office/drawing/2014/main" id="{8DD69211-1FC3-1CE0-F6F5-EDF5AFB33DBF}"/>
              </a:ext>
            </a:extLst>
          </p:cNvPr>
          <p:cNvSpPr>
            <a:spLocks noGrp="1"/>
          </p:cNvSpPr>
          <p:nvPr>
            <p:ph type="body" sz="quarter" idx="10"/>
          </p:nvPr>
        </p:nvSpPr>
        <p:spPr/>
        <p:txBody>
          <a:bodyPr/>
          <a:lstStyle/>
          <a:p>
            <a:r>
              <a:rPr lang="en-US" dirty="0"/>
              <a:t>1</a:t>
            </a:r>
          </a:p>
        </p:txBody>
      </p:sp>
    </p:spTree>
    <p:extLst>
      <p:ext uri="{BB962C8B-B14F-4D97-AF65-F5344CB8AC3E}">
        <p14:creationId xmlns:p14="http://schemas.microsoft.com/office/powerpoint/2010/main" val="2252011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B3DA8E-69E6-B266-1A11-17D55E48B347}"/>
              </a:ext>
            </a:extLst>
          </p:cNvPr>
          <p:cNvSpPr>
            <a:spLocks noGrp="1"/>
          </p:cNvSpPr>
          <p:nvPr>
            <p:ph type="body" sz="quarter" idx="18"/>
          </p:nvPr>
        </p:nvSpPr>
        <p:spPr>
          <a:xfrm>
            <a:off x="3251201" y="7277661"/>
            <a:ext cx="8834438" cy="584200"/>
          </a:xfrm>
        </p:spPr>
        <p:txBody>
          <a:bodyPr/>
          <a:lstStyle/>
          <a:p>
            <a:r>
              <a:rPr lang="en-US" dirty="0"/>
              <a:t>B</a:t>
            </a:r>
          </a:p>
        </p:txBody>
      </p:sp>
      <p:sp>
        <p:nvSpPr>
          <p:cNvPr id="3" name="Text Placeholder 2">
            <a:extLst>
              <a:ext uri="{FF2B5EF4-FFF2-40B4-BE49-F238E27FC236}">
                <a16:creationId xmlns:a16="http://schemas.microsoft.com/office/drawing/2014/main" id="{26DDBC8C-F0A1-02CF-84FC-DE9D86A77F11}"/>
              </a:ext>
            </a:extLst>
          </p:cNvPr>
          <p:cNvSpPr>
            <a:spLocks noGrp="1"/>
          </p:cNvSpPr>
          <p:nvPr>
            <p:ph type="body" sz="quarter" idx="16"/>
          </p:nvPr>
        </p:nvSpPr>
        <p:spPr>
          <a:xfrm>
            <a:off x="669925" y="7935913"/>
            <a:ext cx="13095288" cy="1004887"/>
          </a:xfrm>
        </p:spPr>
        <p:txBody>
          <a:bodyPr>
            <a:normAutofit/>
          </a:bodyPr>
          <a:lstStyle/>
          <a:p>
            <a:r>
              <a:rPr lang="en-US" dirty="0"/>
              <a:t>Time travel debugging in Redux DevTools enables developers to navigate backward and forward in the application's state history, providing valuable insights into how the state evolves.</a:t>
            </a:r>
          </a:p>
        </p:txBody>
      </p:sp>
      <p:sp>
        <p:nvSpPr>
          <p:cNvPr id="4" name="Text Placeholder 3">
            <a:extLst>
              <a:ext uri="{FF2B5EF4-FFF2-40B4-BE49-F238E27FC236}">
                <a16:creationId xmlns:a16="http://schemas.microsoft.com/office/drawing/2014/main" id="{3D2C483C-2397-2A60-C1BC-40404E768286}"/>
              </a:ext>
            </a:extLst>
          </p:cNvPr>
          <p:cNvSpPr>
            <a:spLocks noGrp="1"/>
          </p:cNvSpPr>
          <p:nvPr>
            <p:ph type="body" sz="quarter" idx="15"/>
          </p:nvPr>
        </p:nvSpPr>
        <p:spPr>
          <a:xfrm>
            <a:off x="2338682" y="5511422"/>
            <a:ext cx="11250613" cy="836613"/>
          </a:xfrm>
        </p:spPr>
        <p:txBody>
          <a:bodyPr/>
          <a:lstStyle/>
          <a:p>
            <a:r>
              <a:rPr lang="en-US" dirty="0"/>
              <a:t>Middleware logging</a:t>
            </a:r>
          </a:p>
        </p:txBody>
      </p:sp>
      <p:sp>
        <p:nvSpPr>
          <p:cNvPr id="5" name="Text Placeholder 4">
            <a:extLst>
              <a:ext uri="{FF2B5EF4-FFF2-40B4-BE49-F238E27FC236}">
                <a16:creationId xmlns:a16="http://schemas.microsoft.com/office/drawing/2014/main" id="{ABE7ACEE-E11C-4DCD-1E48-7CA2E43E1198}"/>
              </a:ext>
            </a:extLst>
          </p:cNvPr>
          <p:cNvSpPr>
            <a:spLocks noGrp="1"/>
          </p:cNvSpPr>
          <p:nvPr>
            <p:ph type="body" sz="quarter" idx="14"/>
          </p:nvPr>
        </p:nvSpPr>
        <p:spPr>
          <a:xfrm>
            <a:off x="2334566" y="4568181"/>
            <a:ext cx="11250613" cy="836613"/>
          </a:xfrm>
        </p:spPr>
        <p:txBody>
          <a:bodyPr/>
          <a:lstStyle/>
          <a:p>
            <a:r>
              <a:rPr lang="en-US" dirty="0"/>
              <a:t>State inspection</a:t>
            </a:r>
          </a:p>
        </p:txBody>
      </p:sp>
      <p:sp>
        <p:nvSpPr>
          <p:cNvPr id="6" name="Text Placeholder 5">
            <a:extLst>
              <a:ext uri="{FF2B5EF4-FFF2-40B4-BE49-F238E27FC236}">
                <a16:creationId xmlns:a16="http://schemas.microsoft.com/office/drawing/2014/main" id="{458BD640-3787-AF7E-54DE-FED4F4F14056}"/>
              </a:ext>
            </a:extLst>
          </p:cNvPr>
          <p:cNvSpPr>
            <a:spLocks noGrp="1"/>
          </p:cNvSpPr>
          <p:nvPr>
            <p:ph type="body" sz="quarter" idx="13"/>
          </p:nvPr>
        </p:nvSpPr>
        <p:spPr>
          <a:xfrm>
            <a:off x="2334566" y="3629064"/>
            <a:ext cx="11250613" cy="836613"/>
          </a:xfrm>
        </p:spPr>
        <p:txBody>
          <a:bodyPr/>
          <a:lstStyle/>
          <a:p>
            <a:r>
              <a:rPr lang="en-US" dirty="0"/>
              <a:t>Time travel debugging</a:t>
            </a:r>
          </a:p>
        </p:txBody>
      </p:sp>
      <p:sp>
        <p:nvSpPr>
          <p:cNvPr id="7" name="Text Placeholder 6">
            <a:extLst>
              <a:ext uri="{FF2B5EF4-FFF2-40B4-BE49-F238E27FC236}">
                <a16:creationId xmlns:a16="http://schemas.microsoft.com/office/drawing/2014/main" id="{7B67C950-FF36-AEF1-D072-1F34712D0C9F}"/>
              </a:ext>
            </a:extLst>
          </p:cNvPr>
          <p:cNvSpPr>
            <a:spLocks noGrp="1"/>
          </p:cNvSpPr>
          <p:nvPr>
            <p:ph type="body" sz="quarter" idx="12"/>
          </p:nvPr>
        </p:nvSpPr>
        <p:spPr>
          <a:xfrm>
            <a:off x="2330450" y="2698180"/>
            <a:ext cx="11250613" cy="836613"/>
          </a:xfrm>
        </p:spPr>
        <p:txBody>
          <a:bodyPr/>
          <a:lstStyle/>
          <a:p>
            <a:r>
              <a:rPr lang="en-US" dirty="0"/>
              <a:t>Action replay</a:t>
            </a:r>
          </a:p>
        </p:txBody>
      </p:sp>
      <p:sp>
        <p:nvSpPr>
          <p:cNvPr id="16" name="Text Placeholder 15">
            <a:extLst>
              <a:ext uri="{FF2B5EF4-FFF2-40B4-BE49-F238E27FC236}">
                <a16:creationId xmlns:a16="http://schemas.microsoft.com/office/drawing/2014/main" id="{3E3F581E-A6C3-263B-8782-F2C3687CA655}"/>
              </a:ext>
            </a:extLst>
          </p:cNvPr>
          <p:cNvSpPr>
            <a:spLocks noGrp="1"/>
          </p:cNvSpPr>
          <p:nvPr>
            <p:ph type="body" sz="quarter" idx="11"/>
          </p:nvPr>
        </p:nvSpPr>
        <p:spPr/>
        <p:txBody>
          <a:bodyPr/>
          <a:lstStyle/>
          <a:p>
            <a:r>
              <a:rPr lang="en-US" dirty="0"/>
              <a:t>Which of the following Redux DevTools features allows developers to move backward and forward in the application's state history?</a:t>
            </a:r>
          </a:p>
        </p:txBody>
      </p:sp>
      <p:sp>
        <p:nvSpPr>
          <p:cNvPr id="8" name="Text Placeholder 7">
            <a:extLst>
              <a:ext uri="{FF2B5EF4-FFF2-40B4-BE49-F238E27FC236}">
                <a16:creationId xmlns:a16="http://schemas.microsoft.com/office/drawing/2014/main" id="{143BECBC-B45A-14E9-1925-EC6CA9D92873}"/>
              </a:ext>
            </a:extLst>
          </p:cNvPr>
          <p:cNvSpPr>
            <a:spLocks noGrp="1"/>
          </p:cNvSpPr>
          <p:nvPr>
            <p:ph type="body" sz="quarter" idx="10"/>
          </p:nvPr>
        </p:nvSpPr>
        <p:spPr>
          <a:xfrm>
            <a:off x="1562100" y="1193800"/>
            <a:ext cx="1135063" cy="830263"/>
          </a:xfrm>
        </p:spPr>
        <p:txBody>
          <a:bodyPr>
            <a:normAutofit/>
          </a:bodyPr>
          <a:lstStyle/>
          <a:p>
            <a:r>
              <a:rPr lang="en-US" dirty="0"/>
              <a:t>1</a:t>
            </a:r>
          </a:p>
        </p:txBody>
      </p:sp>
    </p:spTree>
    <p:extLst>
      <p:ext uri="{BB962C8B-B14F-4D97-AF65-F5344CB8AC3E}">
        <p14:creationId xmlns:p14="http://schemas.microsoft.com/office/powerpoint/2010/main" val="877789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9EB17C61-05F8-392F-4048-1233AC59FDAE}"/>
              </a:ext>
            </a:extLst>
          </p:cNvPr>
          <p:cNvSpPr>
            <a:spLocks noGrp="1"/>
          </p:cNvSpPr>
          <p:nvPr>
            <p:ph type="body" idx="10"/>
          </p:nvPr>
        </p:nvSpPr>
        <p:spPr/>
        <p:txBody>
          <a:bodyPr/>
          <a:lstStyle/>
          <a:p>
            <a:r>
              <a:rPr lang="en-US" dirty="0"/>
              <a:t>Introduction to Debugging in Redux</a:t>
            </a:r>
          </a:p>
        </p:txBody>
      </p:sp>
    </p:spTree>
    <p:extLst>
      <p:ext uri="{BB962C8B-B14F-4D97-AF65-F5344CB8AC3E}">
        <p14:creationId xmlns:p14="http://schemas.microsoft.com/office/powerpoint/2010/main" val="1620506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E4EE60-38AE-9853-DFA1-577B39DDE8DC}"/>
              </a:ext>
            </a:extLst>
          </p:cNvPr>
          <p:cNvSpPr>
            <a:spLocks noGrp="1"/>
          </p:cNvSpPr>
          <p:nvPr>
            <p:ph type="title"/>
          </p:nvPr>
        </p:nvSpPr>
        <p:spPr>
          <a:xfrm>
            <a:off x="-10160" y="229878"/>
            <a:ext cx="16276320" cy="687244"/>
          </a:xfrm>
        </p:spPr>
        <p:txBody>
          <a:bodyPr/>
          <a:lstStyle/>
          <a:p>
            <a:r>
              <a:rPr lang="en-US" dirty="0"/>
              <a:t>What Is Debugging?</a:t>
            </a:r>
          </a:p>
        </p:txBody>
      </p:sp>
      <p:sp>
        <p:nvSpPr>
          <p:cNvPr id="5" name="Text Placeholder 4">
            <a:extLst>
              <a:ext uri="{FF2B5EF4-FFF2-40B4-BE49-F238E27FC236}">
                <a16:creationId xmlns:a16="http://schemas.microsoft.com/office/drawing/2014/main" id="{91D534B9-402F-9F83-F91E-3BE3DB869EDA}"/>
              </a:ext>
            </a:extLst>
          </p:cNvPr>
          <p:cNvSpPr>
            <a:spLocks noGrp="1"/>
          </p:cNvSpPr>
          <p:nvPr>
            <p:ph type="body" idx="10"/>
          </p:nvPr>
        </p:nvSpPr>
        <p:spPr>
          <a:xfrm>
            <a:off x="1279501" y="1312836"/>
            <a:ext cx="13696999" cy="514750"/>
          </a:xfrm>
        </p:spPr>
        <p:txBody>
          <a:bodyPr>
            <a:normAutofit/>
          </a:bodyPr>
          <a:lstStyle/>
          <a:p>
            <a:r>
              <a:rPr lang="en-US" dirty="0">
                <a:solidFill>
                  <a:srgbClr val="404040"/>
                </a:solidFill>
                <a:latin typeface="Open Sans" pitchFamily="2" charset="0"/>
              </a:rPr>
              <a:t>It is the process of identifying and resolving issues or errors in software code.</a:t>
            </a:r>
          </a:p>
        </p:txBody>
      </p:sp>
      <p:sp>
        <p:nvSpPr>
          <p:cNvPr id="6" name="Brandline_LVC">
            <a:extLst>
              <a:ext uri="{FF2B5EF4-FFF2-40B4-BE49-F238E27FC236}">
                <a16:creationId xmlns:a16="http://schemas.microsoft.com/office/drawing/2014/main" id="{FA6914CA-EA2A-B65F-2B5D-477F74D49237}"/>
              </a:ext>
            </a:extLst>
          </p:cNvPr>
          <p:cNvSpPr/>
          <p:nvPr/>
        </p:nvSpPr>
        <p:spPr>
          <a:xfrm>
            <a:off x="5956300" y="816324"/>
            <a:ext cx="4339908"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F79B31AA-C26E-7926-D220-1622C3799D32}"/>
              </a:ext>
            </a:extLst>
          </p:cNvPr>
          <p:cNvSpPr txBox="1"/>
          <p:nvPr/>
        </p:nvSpPr>
        <p:spPr>
          <a:xfrm>
            <a:off x="1611154" y="7549256"/>
            <a:ext cx="13030200" cy="846514"/>
          </a:xfrm>
          <a:prstGeom prst="rect">
            <a:avLst/>
          </a:prstGeom>
          <a:noFill/>
        </p:spPr>
        <p:txBody>
          <a:bodyPr wrap="square" rtlCol="0">
            <a:spAutoFit/>
          </a:bodyPr>
          <a:lstStyle/>
          <a:p>
            <a:pPr algn="ctr">
              <a:lnSpc>
                <a:spcPct val="115000"/>
              </a:lnSpc>
            </a:pPr>
            <a:r>
              <a:rPr lang="en-US" sz="2200" dirty="0">
                <a:solidFill>
                  <a:srgbClr val="404040"/>
                </a:solidFill>
                <a:latin typeface="Open Sans" pitchFamily="2" charset="0"/>
              </a:rPr>
              <a:t> It involves tracing and fixing unexpected behaviors, ensuring the smooth operation of the</a:t>
            </a:r>
          </a:p>
          <a:p>
            <a:pPr algn="ctr">
              <a:lnSpc>
                <a:spcPct val="115000"/>
              </a:lnSpc>
            </a:pPr>
            <a:r>
              <a:rPr lang="en-US" sz="2200" dirty="0">
                <a:solidFill>
                  <a:srgbClr val="404040"/>
                </a:solidFill>
                <a:latin typeface="Open Sans" pitchFamily="2" charset="0"/>
              </a:rPr>
              <a:t>Redux-powered application.</a:t>
            </a:r>
          </a:p>
        </p:txBody>
      </p:sp>
      <p:pic>
        <p:nvPicPr>
          <p:cNvPr id="4" name="Picture 3" descr="A person pointing at a magnifying glass&#10;&#10;Description automatically generated">
            <a:extLst>
              <a:ext uri="{FF2B5EF4-FFF2-40B4-BE49-F238E27FC236}">
                <a16:creationId xmlns:a16="http://schemas.microsoft.com/office/drawing/2014/main" id="{4267A082-6EC6-48D4-9937-1FC2695DF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557" y="2959307"/>
            <a:ext cx="4521708" cy="3225385"/>
          </a:xfrm>
          <a:prstGeom prst="rect">
            <a:avLst/>
          </a:prstGeom>
        </p:spPr>
      </p:pic>
    </p:spTree>
    <p:extLst>
      <p:ext uri="{BB962C8B-B14F-4D97-AF65-F5344CB8AC3E}">
        <p14:creationId xmlns:p14="http://schemas.microsoft.com/office/powerpoint/2010/main" val="1530117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B1F1EB-BC84-86D4-A672-78678309EEBE}"/>
              </a:ext>
            </a:extLst>
          </p:cNvPr>
          <p:cNvSpPr>
            <a:spLocks noGrp="1"/>
          </p:cNvSpPr>
          <p:nvPr>
            <p:ph type="body" idx="1"/>
          </p:nvPr>
        </p:nvSpPr>
        <p:spPr>
          <a:xfrm>
            <a:off x="8085537" y="2601778"/>
            <a:ext cx="6890963" cy="1119674"/>
          </a:xfrm>
          <a:prstGeom prst="roundRect">
            <a:avLst/>
          </a:prstGeom>
          <a:solidFill>
            <a:srgbClr val="C7DB95"/>
          </a:solidFill>
        </p:spPr>
        <p:txBody>
          <a:bodyPr anchor="ctr">
            <a:noAutofit/>
          </a:bodyPr>
          <a:lstStyle/>
          <a:p>
            <a:pPr algn="ctr">
              <a:lnSpc>
                <a:spcPct val="115000"/>
              </a:lnSpc>
            </a:pPr>
            <a:r>
              <a:rPr lang="en-US" dirty="0">
                <a:solidFill>
                  <a:srgbClr val="404040"/>
                </a:solidFill>
                <a:latin typeface="Open Sans" pitchFamily="2" charset="0"/>
              </a:rPr>
              <a:t>Using console logging to output information at different points in the code</a:t>
            </a:r>
          </a:p>
        </p:txBody>
      </p:sp>
      <p:sp>
        <p:nvSpPr>
          <p:cNvPr id="3" name="Text Placeholder 2">
            <a:extLst>
              <a:ext uri="{FF2B5EF4-FFF2-40B4-BE49-F238E27FC236}">
                <a16:creationId xmlns:a16="http://schemas.microsoft.com/office/drawing/2014/main" id="{10A8F081-85E4-E2E2-21FE-878FC01ABA10}"/>
              </a:ext>
            </a:extLst>
          </p:cNvPr>
          <p:cNvSpPr>
            <a:spLocks noGrp="1"/>
          </p:cNvSpPr>
          <p:nvPr>
            <p:ph type="body" idx="10"/>
          </p:nvPr>
        </p:nvSpPr>
        <p:spPr>
          <a:xfrm>
            <a:off x="1279501" y="1307562"/>
            <a:ext cx="13696999" cy="903776"/>
          </a:xfrm>
        </p:spPr>
        <p:txBody>
          <a:bodyPr>
            <a:normAutofit/>
          </a:bodyPr>
          <a:lstStyle/>
          <a:p>
            <a:r>
              <a:rPr lang="en-US" dirty="0">
                <a:solidFill>
                  <a:srgbClr val="404040"/>
                </a:solidFill>
                <a:latin typeface="Open Sans" pitchFamily="2" charset="0"/>
              </a:rPr>
              <a:t>To establish a foundation for debugging in Redux, developers employ various techniques, such as:</a:t>
            </a:r>
          </a:p>
        </p:txBody>
      </p:sp>
      <p:sp>
        <p:nvSpPr>
          <p:cNvPr id="4" name="Title 3">
            <a:extLst>
              <a:ext uri="{FF2B5EF4-FFF2-40B4-BE49-F238E27FC236}">
                <a16:creationId xmlns:a16="http://schemas.microsoft.com/office/drawing/2014/main" id="{0B5C5B88-FB70-D720-F1B7-B382840E88D1}"/>
              </a:ext>
            </a:extLst>
          </p:cNvPr>
          <p:cNvSpPr>
            <a:spLocks noGrp="1"/>
          </p:cNvSpPr>
          <p:nvPr>
            <p:ph type="title"/>
          </p:nvPr>
        </p:nvSpPr>
        <p:spPr/>
        <p:txBody>
          <a:bodyPr/>
          <a:lstStyle/>
          <a:p>
            <a:r>
              <a:rPr lang="en-US" dirty="0"/>
              <a:t>Debugging Techniques</a:t>
            </a:r>
          </a:p>
        </p:txBody>
      </p:sp>
      <p:sp>
        <p:nvSpPr>
          <p:cNvPr id="6" name="Brandline_LVC">
            <a:extLst>
              <a:ext uri="{FF2B5EF4-FFF2-40B4-BE49-F238E27FC236}">
                <a16:creationId xmlns:a16="http://schemas.microsoft.com/office/drawing/2014/main" id="{06A50964-9BF6-39FB-7690-99B36ADE150D}"/>
              </a:ext>
            </a:extLst>
          </p:cNvPr>
          <p:cNvSpPr/>
          <p:nvPr/>
        </p:nvSpPr>
        <p:spPr>
          <a:xfrm>
            <a:off x="5638800" y="816324"/>
            <a:ext cx="4984830"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 Placeholder 1">
            <a:extLst>
              <a:ext uri="{FF2B5EF4-FFF2-40B4-BE49-F238E27FC236}">
                <a16:creationId xmlns:a16="http://schemas.microsoft.com/office/drawing/2014/main" id="{B7E69EC5-0E9E-2D72-C662-39535259A114}"/>
              </a:ext>
            </a:extLst>
          </p:cNvPr>
          <p:cNvSpPr txBox="1">
            <a:spLocks/>
          </p:cNvSpPr>
          <p:nvPr/>
        </p:nvSpPr>
        <p:spPr>
          <a:xfrm>
            <a:off x="8085536" y="4346620"/>
            <a:ext cx="6890963" cy="1119674"/>
          </a:xfrm>
          <a:prstGeom prst="roundRect">
            <a:avLst/>
          </a:prstGeom>
          <a:solidFill>
            <a:srgbClr val="C7DB95"/>
          </a:solidFill>
          <a:ln>
            <a:noFill/>
          </a:ln>
        </p:spPr>
        <p:txBody>
          <a:bodyPr spcFirstLastPara="1" vert="horz" wrap="square" lIns="91425" tIns="0" rIns="91425" bIns="0" rtlCol="0" anchor="ctr" anchorCtr="0">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Setting breakpoints to pause execution for </a:t>
            </a:r>
          </a:p>
          <a:p>
            <a:pPr algn="ctr">
              <a:lnSpc>
                <a:spcPct val="115000"/>
              </a:lnSpc>
            </a:pPr>
            <a:r>
              <a:rPr lang="en-US" dirty="0">
                <a:solidFill>
                  <a:srgbClr val="404040"/>
                </a:solidFill>
                <a:latin typeface="Open Sans" pitchFamily="2" charset="0"/>
              </a:rPr>
              <a:t>closer inspection</a:t>
            </a:r>
          </a:p>
        </p:txBody>
      </p:sp>
      <p:sp>
        <p:nvSpPr>
          <p:cNvPr id="8" name="Text Placeholder 1">
            <a:extLst>
              <a:ext uri="{FF2B5EF4-FFF2-40B4-BE49-F238E27FC236}">
                <a16:creationId xmlns:a16="http://schemas.microsoft.com/office/drawing/2014/main" id="{D1E9E528-AABF-BFD4-616B-03FE5A83EC37}"/>
              </a:ext>
            </a:extLst>
          </p:cNvPr>
          <p:cNvSpPr txBox="1">
            <a:spLocks/>
          </p:cNvSpPr>
          <p:nvPr/>
        </p:nvSpPr>
        <p:spPr>
          <a:xfrm>
            <a:off x="8085535" y="6091461"/>
            <a:ext cx="6890963" cy="1119674"/>
          </a:xfrm>
          <a:prstGeom prst="roundRect">
            <a:avLst/>
          </a:prstGeom>
          <a:solidFill>
            <a:srgbClr val="C7DB95"/>
          </a:solidFill>
          <a:ln>
            <a:noFill/>
          </a:ln>
        </p:spPr>
        <p:txBody>
          <a:bodyPr spcFirstLastPara="1" vert="horz" wrap="square" lIns="91425" tIns="0" rIns="91425" bIns="0" rtlCol="0" anchor="ctr" anchorCtr="0">
            <a:noAutofit/>
          </a:bodyPr>
          <a:lstStyle>
            <a:lvl1pPr marL="0" indent="0" algn="l" defTabSz="914400" rtl="0" eaLnBrk="1" latinLnBrk="0" hangingPunct="1">
              <a:lnSpc>
                <a:spcPct val="114000"/>
              </a:lnSpc>
              <a:spcBef>
                <a:spcPts val="0"/>
              </a:spcBef>
              <a:buFont typeface="Arial" panose="020B0604020202020204" pitchFamily="34" charset="0"/>
              <a:buNone/>
              <a:defRPr lang="en-GB" sz="2200" kern="1200" dirty="0">
                <a:solidFill>
                  <a:schemeClr val="tx1">
                    <a:lumMod val="75000"/>
                    <a:lumOff val="25000"/>
                  </a:schemeClr>
                </a:solidFill>
                <a:latin typeface="Open Sans"/>
                <a:ea typeface="Open Sans"/>
                <a:cs typeface="Open Sans"/>
              </a:defRPr>
            </a:lvl1pPr>
            <a:lvl2pPr marL="6858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114000"/>
              </a:lnSpc>
              <a:spcBef>
                <a:spcPts val="500"/>
              </a:spcBef>
              <a:buFont typeface="Arial" panose="020B0604020202020204" pitchFamily="34" charset="0"/>
              <a:buChar char="•"/>
              <a:defRPr lang="en-GB" sz="2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5000"/>
              </a:lnSpc>
            </a:pPr>
            <a:r>
              <a:rPr lang="en-US" dirty="0">
                <a:solidFill>
                  <a:srgbClr val="404040"/>
                </a:solidFill>
                <a:latin typeface="Open Sans" pitchFamily="2" charset="0"/>
              </a:rPr>
              <a:t>Inspecting variables to understand their values </a:t>
            </a:r>
          </a:p>
          <a:p>
            <a:pPr algn="ctr">
              <a:lnSpc>
                <a:spcPct val="115000"/>
              </a:lnSpc>
            </a:pPr>
            <a:r>
              <a:rPr lang="en-US" dirty="0">
                <a:solidFill>
                  <a:srgbClr val="404040"/>
                </a:solidFill>
                <a:latin typeface="Open Sans" pitchFamily="2" charset="0"/>
              </a:rPr>
              <a:t>during runtime</a:t>
            </a:r>
          </a:p>
        </p:txBody>
      </p:sp>
      <p:pic>
        <p:nvPicPr>
          <p:cNvPr id="10" name="Picture 9" descr="A computer with robots and gears&#10;&#10;Description automatically generated with medium confidence">
            <a:extLst>
              <a:ext uri="{FF2B5EF4-FFF2-40B4-BE49-F238E27FC236}">
                <a16:creationId xmlns:a16="http://schemas.microsoft.com/office/drawing/2014/main" id="{351D018C-B2BF-AEB4-A6D2-C71FA0B6E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32" y="3142810"/>
            <a:ext cx="4425406" cy="3527293"/>
          </a:xfrm>
          <a:prstGeom prst="rect">
            <a:avLst/>
          </a:prstGeom>
        </p:spPr>
      </p:pic>
    </p:spTree>
    <p:extLst>
      <p:ext uri="{BB962C8B-B14F-4D97-AF65-F5344CB8AC3E}">
        <p14:creationId xmlns:p14="http://schemas.microsoft.com/office/powerpoint/2010/main" val="150403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70D8BBE8-41B4-5413-F87C-6297EBF2FFE9}"/>
              </a:ext>
            </a:extLst>
          </p:cNvPr>
          <p:cNvSpPr>
            <a:spLocks noGrp="1"/>
          </p:cNvSpPr>
          <p:nvPr>
            <p:ph type="title"/>
          </p:nvPr>
        </p:nvSpPr>
        <p:spPr>
          <a:xfrm>
            <a:off x="-10160" y="229878"/>
            <a:ext cx="16276320" cy="687244"/>
          </a:xfrm>
        </p:spPr>
        <p:txBody>
          <a:bodyPr/>
          <a:lstStyle/>
          <a:p>
            <a:r>
              <a:rPr lang="en-US" dirty="0"/>
              <a:t>Debugging React Components</a:t>
            </a:r>
          </a:p>
        </p:txBody>
      </p:sp>
      <p:sp>
        <p:nvSpPr>
          <p:cNvPr id="32" name="Text Placeholder 31">
            <a:extLst>
              <a:ext uri="{FF2B5EF4-FFF2-40B4-BE49-F238E27FC236}">
                <a16:creationId xmlns:a16="http://schemas.microsoft.com/office/drawing/2014/main" id="{C45CBD33-A358-7A9E-A167-1AFC67E2C0EC}"/>
              </a:ext>
            </a:extLst>
          </p:cNvPr>
          <p:cNvSpPr>
            <a:spLocks noGrp="1"/>
          </p:cNvSpPr>
          <p:nvPr>
            <p:ph type="body" sz="quarter" idx="10"/>
          </p:nvPr>
        </p:nvSpPr>
        <p:spPr>
          <a:xfrm>
            <a:off x="1825775" y="1176934"/>
            <a:ext cx="12604450" cy="1081073"/>
          </a:xfrm>
        </p:spPr>
        <p:txBody>
          <a:bodyPr>
            <a:noAutofit/>
          </a:bodyPr>
          <a:lstStyle/>
          <a:p>
            <a:pPr algn="ctr">
              <a:lnSpc>
                <a:spcPct val="115000"/>
              </a:lnSpc>
            </a:pPr>
            <a:r>
              <a:rPr lang="en-US" dirty="0">
                <a:solidFill>
                  <a:srgbClr val="404040"/>
                </a:solidFill>
                <a:latin typeface="Open Sans" pitchFamily="2" charset="0"/>
              </a:rPr>
              <a:t>React Developer Tools is a browser extension that is primarily focused on assisting developers in understanding and debugging React components.</a:t>
            </a:r>
          </a:p>
        </p:txBody>
      </p:sp>
      <p:grpSp>
        <p:nvGrpSpPr>
          <p:cNvPr id="9" name="Group 8">
            <a:extLst>
              <a:ext uri="{FF2B5EF4-FFF2-40B4-BE49-F238E27FC236}">
                <a16:creationId xmlns:a16="http://schemas.microsoft.com/office/drawing/2014/main" id="{B4B4C923-5C98-33C7-106C-8E0171BEEED0}"/>
              </a:ext>
            </a:extLst>
          </p:cNvPr>
          <p:cNvGrpSpPr/>
          <p:nvPr/>
        </p:nvGrpSpPr>
        <p:grpSpPr>
          <a:xfrm>
            <a:off x="7119799" y="3040358"/>
            <a:ext cx="8126422" cy="3707041"/>
            <a:chOff x="1825775" y="2868950"/>
            <a:chExt cx="8126422" cy="3707041"/>
          </a:xfrm>
        </p:grpSpPr>
        <p:sp>
          <p:nvSpPr>
            <p:cNvPr id="8" name="TextBox 7">
              <a:extLst>
                <a:ext uri="{FF2B5EF4-FFF2-40B4-BE49-F238E27FC236}">
                  <a16:creationId xmlns:a16="http://schemas.microsoft.com/office/drawing/2014/main" id="{F6AC955C-F098-E35C-C44C-EE9728F5BDEA}"/>
                </a:ext>
              </a:extLst>
            </p:cNvPr>
            <p:cNvSpPr txBox="1"/>
            <p:nvPr/>
          </p:nvSpPr>
          <p:spPr>
            <a:xfrm>
              <a:off x="1825775" y="3209731"/>
              <a:ext cx="8126422" cy="3366260"/>
            </a:xfrm>
            <a:prstGeom prst="roundRect">
              <a:avLst>
                <a:gd name="adj" fmla="val 7393"/>
              </a:avLst>
            </a:prstGeom>
            <a:noFill/>
            <a:ln>
              <a:solidFill>
                <a:srgbClr val="A6D3D8"/>
              </a:solidFill>
            </a:ln>
          </p:spPr>
          <p:txBody>
            <a:bodyPr wrap="square" rtlCol="0">
              <a:spAutoFit/>
            </a:bodyPr>
            <a:lstStyle/>
            <a:p>
              <a:endParaRPr lang="en-US" dirty="0">
                <a:solidFill>
                  <a:schemeClr val="tx1">
                    <a:lumMod val="75000"/>
                    <a:lumOff val="25000"/>
                  </a:schemeClr>
                </a:solidFill>
              </a:endParaRPr>
            </a:p>
            <a:p>
              <a:endParaRPr lang="en-US" dirty="0">
                <a:solidFill>
                  <a:schemeClr val="tx1">
                    <a:lumMod val="75000"/>
                    <a:lumOff val="25000"/>
                  </a:schemeClr>
                </a:solidFill>
              </a:endParaRPr>
            </a:p>
            <a:p>
              <a:pPr marL="342900" indent="-342900">
                <a:buFont typeface="Arial" panose="020B0604020202020204" pitchFamily="34" charset="0"/>
                <a:buChar char="•"/>
              </a:pPr>
              <a:r>
                <a:rPr lang="en-US" sz="2200" dirty="0">
                  <a:solidFill>
                    <a:schemeClr val="tx1">
                      <a:lumMod val="75000"/>
                      <a:lumOff val="25000"/>
                    </a:schemeClr>
                  </a:solidFill>
                  <a:latin typeface="Open Sans" pitchFamily="2" charset="0"/>
                  <a:ea typeface="Open Sans" pitchFamily="2" charset="0"/>
                  <a:cs typeface="Open Sans" pitchFamily="2" charset="0"/>
                </a:rPr>
                <a:t>Inspecting the component hierarchy</a:t>
              </a:r>
            </a:p>
            <a:p>
              <a:endParaRPr lang="en-US" sz="1000" dirty="0">
                <a:solidFill>
                  <a:schemeClr val="tx1">
                    <a:lumMod val="75000"/>
                    <a:lumOff val="25000"/>
                  </a:schemeClr>
                </a:solidFill>
                <a:latin typeface="Open Sans" pitchFamily="2" charset="0"/>
                <a:ea typeface="Open Sans" pitchFamily="2" charset="0"/>
                <a:cs typeface="Open Sans" pitchFamily="2" charset="0"/>
              </a:endParaRPr>
            </a:p>
            <a:p>
              <a:pPr marL="342900" indent="-342900">
                <a:buFont typeface="Arial" panose="020B0604020202020204" pitchFamily="34" charset="0"/>
                <a:buChar char="•"/>
              </a:pPr>
              <a:r>
                <a:rPr lang="en-US" sz="2200" dirty="0">
                  <a:solidFill>
                    <a:schemeClr val="tx1">
                      <a:lumMod val="75000"/>
                      <a:lumOff val="25000"/>
                    </a:schemeClr>
                  </a:solidFill>
                  <a:latin typeface="Open Sans" pitchFamily="2" charset="0"/>
                  <a:ea typeface="Open Sans" pitchFamily="2" charset="0"/>
                  <a:cs typeface="Open Sans" pitchFamily="2" charset="0"/>
                </a:rPr>
                <a:t>Viewing component state and properties</a:t>
              </a:r>
            </a:p>
            <a:p>
              <a:endParaRPr lang="en-US" sz="1000" dirty="0">
                <a:solidFill>
                  <a:schemeClr val="tx1">
                    <a:lumMod val="75000"/>
                    <a:lumOff val="25000"/>
                  </a:schemeClr>
                </a:solidFill>
                <a:latin typeface="Open Sans" pitchFamily="2" charset="0"/>
                <a:ea typeface="Open Sans" pitchFamily="2" charset="0"/>
                <a:cs typeface="Open Sans" pitchFamily="2" charset="0"/>
              </a:endParaRPr>
            </a:p>
            <a:p>
              <a:pPr marL="342900" indent="-342900">
                <a:buFont typeface="Arial" panose="020B0604020202020204" pitchFamily="34" charset="0"/>
                <a:buChar char="•"/>
              </a:pPr>
              <a:r>
                <a:rPr lang="en-IN" sz="2200" dirty="0">
                  <a:solidFill>
                    <a:schemeClr val="tx1">
                      <a:lumMod val="75000"/>
                      <a:lumOff val="25000"/>
                    </a:schemeClr>
                  </a:solidFill>
                  <a:latin typeface="Open Sans" pitchFamily="2" charset="0"/>
                  <a:ea typeface="Open Sans" pitchFamily="2" charset="0"/>
                  <a:cs typeface="Open Sans" pitchFamily="2" charset="0"/>
                </a:rPr>
                <a:t>Tracking component updates</a:t>
              </a:r>
            </a:p>
            <a:p>
              <a:endParaRPr lang="en-IN" sz="1000" dirty="0">
                <a:solidFill>
                  <a:schemeClr val="tx1">
                    <a:lumMod val="75000"/>
                    <a:lumOff val="25000"/>
                  </a:schemeClr>
                </a:solidFill>
                <a:latin typeface="Open Sans" pitchFamily="2" charset="0"/>
                <a:ea typeface="Open Sans" pitchFamily="2" charset="0"/>
                <a:cs typeface="Open Sans" pitchFamily="2" charset="0"/>
              </a:endParaRPr>
            </a:p>
            <a:p>
              <a:pPr marL="342900" indent="-342900">
                <a:lnSpc>
                  <a:spcPct val="115000"/>
                </a:lnSpc>
                <a:buFont typeface="Arial" panose="020B0604020202020204" pitchFamily="34" charset="0"/>
                <a:buChar char="•"/>
              </a:pPr>
              <a:r>
                <a:rPr lang="en-US" sz="2200" dirty="0">
                  <a:solidFill>
                    <a:schemeClr val="tx1">
                      <a:lumMod val="75000"/>
                      <a:lumOff val="25000"/>
                    </a:schemeClr>
                  </a:solidFill>
                  <a:latin typeface="Open Sans" pitchFamily="2" charset="0"/>
                  <a:ea typeface="Open Sans" pitchFamily="2" charset="0"/>
                  <a:cs typeface="Open Sans" pitchFamily="2" charset="0"/>
                </a:rPr>
                <a:t>Interacting with the Document Object Model (DOM) rendered by React components</a:t>
              </a:r>
            </a:p>
            <a:p>
              <a:endParaRPr lang="en-IN" sz="2200" dirty="0">
                <a:solidFill>
                  <a:schemeClr val="tx1">
                    <a:lumMod val="75000"/>
                    <a:lumOff val="25000"/>
                  </a:schemeClr>
                </a:solidFill>
                <a:latin typeface="Open Sans" pitchFamily="2" charset="0"/>
                <a:ea typeface="Open Sans" pitchFamily="2" charset="0"/>
                <a:cs typeface="Open Sans" pitchFamily="2" charset="0"/>
              </a:endParaRPr>
            </a:p>
          </p:txBody>
        </p:sp>
        <p:sp>
          <p:nvSpPr>
            <p:cNvPr id="7" name="TextBox 6">
              <a:extLst>
                <a:ext uri="{FF2B5EF4-FFF2-40B4-BE49-F238E27FC236}">
                  <a16:creationId xmlns:a16="http://schemas.microsoft.com/office/drawing/2014/main" id="{307A9363-3B35-50D2-1A0B-68C7CA655E6A}"/>
                </a:ext>
              </a:extLst>
            </p:cNvPr>
            <p:cNvSpPr txBox="1"/>
            <p:nvPr/>
          </p:nvSpPr>
          <p:spPr>
            <a:xfrm>
              <a:off x="1825775" y="2868950"/>
              <a:ext cx="4705654" cy="646986"/>
            </a:xfrm>
            <a:prstGeom prst="roundRect">
              <a:avLst/>
            </a:prstGeom>
            <a:solidFill>
              <a:srgbClr val="A6D3D8"/>
            </a:solidFill>
          </p:spPr>
          <p:txBody>
            <a:bodyPr wrap="square" rtlCol="0">
              <a:spAutoFit/>
            </a:bodyPr>
            <a:lstStyle/>
            <a:p>
              <a:endParaRPr lang="en-US" sz="500" dirty="0">
                <a:solidFill>
                  <a:schemeClr val="tx1">
                    <a:lumMod val="75000"/>
                    <a:lumOff val="25000"/>
                  </a:schemeClr>
                </a:solidFill>
                <a:latin typeface="Open Sans" pitchFamily="2" charset="0"/>
                <a:ea typeface="Open Sans" pitchFamily="2" charset="0"/>
                <a:cs typeface="Open Sans" pitchFamily="2" charset="0"/>
              </a:endParaRPr>
            </a:p>
            <a:p>
              <a:r>
                <a:rPr lang="en-US" sz="2200" dirty="0">
                  <a:solidFill>
                    <a:schemeClr val="tx1">
                      <a:lumMod val="75000"/>
                      <a:lumOff val="25000"/>
                    </a:schemeClr>
                  </a:solidFill>
                  <a:latin typeface="Open Sans" pitchFamily="2" charset="0"/>
                  <a:ea typeface="Open Sans" pitchFamily="2" charset="0"/>
                  <a:cs typeface="Open Sans" pitchFamily="2" charset="0"/>
                </a:rPr>
                <a:t>It provides the following features:</a:t>
              </a:r>
            </a:p>
            <a:p>
              <a:endParaRPr lang="en-IN" sz="500" dirty="0">
                <a:solidFill>
                  <a:schemeClr val="tx1">
                    <a:lumMod val="75000"/>
                    <a:lumOff val="25000"/>
                  </a:schemeClr>
                </a:solidFill>
                <a:latin typeface="Open Sans" pitchFamily="2" charset="0"/>
                <a:ea typeface="Open Sans" pitchFamily="2" charset="0"/>
                <a:cs typeface="Open Sans" pitchFamily="2" charset="0"/>
              </a:endParaRPr>
            </a:p>
          </p:txBody>
        </p:sp>
      </p:grpSp>
      <p:sp>
        <p:nvSpPr>
          <p:cNvPr id="10" name="TextBox 9">
            <a:extLst>
              <a:ext uri="{FF2B5EF4-FFF2-40B4-BE49-F238E27FC236}">
                <a16:creationId xmlns:a16="http://schemas.microsoft.com/office/drawing/2014/main" id="{2649813D-0A4D-5FA7-B437-76D673F7D740}"/>
              </a:ext>
            </a:extLst>
          </p:cNvPr>
          <p:cNvSpPr txBox="1"/>
          <p:nvPr/>
        </p:nvSpPr>
        <p:spPr>
          <a:xfrm>
            <a:off x="1825775" y="7707086"/>
            <a:ext cx="12604450" cy="457176"/>
          </a:xfrm>
          <a:prstGeom prst="rect">
            <a:avLst/>
          </a:prstGeom>
          <a:noFill/>
        </p:spPr>
        <p:txBody>
          <a:bodyPr wrap="square" rtlCol="0">
            <a:spAutoFit/>
          </a:bodyPr>
          <a:lstStyle/>
          <a:p>
            <a:pPr algn="ctr">
              <a:lnSpc>
                <a:spcPct val="115000"/>
              </a:lnSpc>
            </a:pPr>
            <a:r>
              <a:rPr lang="en-US" sz="2200" dirty="0">
                <a:solidFill>
                  <a:srgbClr val="404040"/>
                </a:solidFill>
                <a:latin typeface="Open Sans" pitchFamily="2" charset="0"/>
              </a:rPr>
              <a:t>It helps with component-level debugging and optimization.</a:t>
            </a:r>
            <a:endParaRPr lang="en-IN" sz="2200" dirty="0">
              <a:solidFill>
                <a:srgbClr val="404040"/>
              </a:solidFill>
              <a:latin typeface="Open Sans" pitchFamily="2" charset="0"/>
            </a:endParaRPr>
          </a:p>
        </p:txBody>
      </p:sp>
      <p:sp>
        <p:nvSpPr>
          <p:cNvPr id="12" name="Brandline_LVC">
            <a:extLst>
              <a:ext uri="{FF2B5EF4-FFF2-40B4-BE49-F238E27FC236}">
                <a16:creationId xmlns:a16="http://schemas.microsoft.com/office/drawing/2014/main" id="{73A8C3CC-32CC-08B8-FB58-4541B84199BE}"/>
              </a:ext>
            </a:extLst>
          </p:cNvPr>
          <p:cNvSpPr/>
          <p:nvPr/>
        </p:nvSpPr>
        <p:spPr>
          <a:xfrm>
            <a:off x="4813300" y="816324"/>
            <a:ext cx="6633845"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6" name="Picture 15">
            <a:extLst>
              <a:ext uri="{FF2B5EF4-FFF2-40B4-BE49-F238E27FC236}">
                <a16:creationId xmlns:a16="http://schemas.microsoft.com/office/drawing/2014/main" id="{32F965E0-9E03-F8CA-40C5-34477337673D}"/>
              </a:ext>
            </a:extLst>
          </p:cNvPr>
          <p:cNvPicPr>
            <a:picLocks noChangeAspect="1"/>
          </p:cNvPicPr>
          <p:nvPr/>
        </p:nvPicPr>
        <p:blipFill>
          <a:blip r:embed="rId3"/>
          <a:stretch>
            <a:fillRect/>
          </a:stretch>
        </p:blipFill>
        <p:spPr>
          <a:xfrm>
            <a:off x="1825775" y="2956794"/>
            <a:ext cx="3554786" cy="3230412"/>
          </a:xfrm>
          <a:prstGeom prst="rect">
            <a:avLst/>
          </a:prstGeom>
        </p:spPr>
      </p:pic>
    </p:spTree>
    <p:extLst>
      <p:ext uri="{BB962C8B-B14F-4D97-AF65-F5344CB8AC3E}">
        <p14:creationId xmlns:p14="http://schemas.microsoft.com/office/powerpoint/2010/main" val="3066011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C2F692-1A24-A5F7-BA6C-F00A2875B6AB}"/>
              </a:ext>
            </a:extLst>
          </p:cNvPr>
          <p:cNvSpPr>
            <a:spLocks noGrp="1"/>
          </p:cNvSpPr>
          <p:nvPr>
            <p:ph type="body" idx="10"/>
          </p:nvPr>
        </p:nvSpPr>
        <p:spPr>
          <a:xfrm>
            <a:off x="1732469" y="1176931"/>
            <a:ext cx="12791062" cy="903776"/>
          </a:xfrm>
        </p:spPr>
        <p:txBody>
          <a:bodyPr>
            <a:normAutofit/>
          </a:bodyPr>
          <a:lstStyle/>
          <a:p>
            <a:pPr algn="ctr">
              <a:lnSpc>
                <a:spcPct val="115000"/>
              </a:lnSpc>
            </a:pPr>
            <a:r>
              <a:rPr lang="en-US" dirty="0">
                <a:solidFill>
                  <a:srgbClr val="404040"/>
                </a:solidFill>
                <a:latin typeface="Open Sans" pitchFamily="2" charset="0"/>
              </a:rPr>
              <a:t>They are instrumental in diagnosing and resolving issues within applications using the Redux state management library.</a:t>
            </a: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FEB61669-B020-2B2A-206B-8D05E3AC9AE5}"/>
              </a:ext>
            </a:extLst>
          </p:cNvPr>
          <p:cNvSpPr>
            <a:spLocks noGrp="1"/>
          </p:cNvSpPr>
          <p:nvPr>
            <p:ph type="title"/>
          </p:nvPr>
        </p:nvSpPr>
        <p:spPr/>
        <p:txBody>
          <a:bodyPr/>
          <a:lstStyle/>
          <a:p>
            <a:r>
              <a:rPr lang="en-US" dirty="0"/>
              <a:t>Redux Debugging Tools</a:t>
            </a:r>
            <a:endParaRPr lang="en-IN" dirty="0"/>
          </a:p>
        </p:txBody>
      </p:sp>
      <p:sp>
        <p:nvSpPr>
          <p:cNvPr id="6" name="Brandline_LVC">
            <a:extLst>
              <a:ext uri="{FF2B5EF4-FFF2-40B4-BE49-F238E27FC236}">
                <a16:creationId xmlns:a16="http://schemas.microsoft.com/office/drawing/2014/main" id="{125B85D6-F039-8565-76B9-7608DE5646DA}"/>
              </a:ext>
            </a:extLst>
          </p:cNvPr>
          <p:cNvSpPr/>
          <p:nvPr/>
        </p:nvSpPr>
        <p:spPr>
          <a:xfrm>
            <a:off x="5562600" y="816324"/>
            <a:ext cx="5129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A83A8550-11BC-AE50-9F1D-62AACDF872CD}"/>
              </a:ext>
            </a:extLst>
          </p:cNvPr>
          <p:cNvPicPr>
            <a:picLocks noChangeAspect="1"/>
          </p:cNvPicPr>
          <p:nvPr/>
        </p:nvPicPr>
        <p:blipFill>
          <a:blip r:embed="rId3"/>
          <a:stretch>
            <a:fillRect/>
          </a:stretch>
        </p:blipFill>
        <p:spPr>
          <a:xfrm>
            <a:off x="4882489" y="2593235"/>
            <a:ext cx="6491021" cy="4563999"/>
          </a:xfrm>
          <a:prstGeom prst="rect">
            <a:avLst/>
          </a:prstGeom>
        </p:spPr>
      </p:pic>
      <p:sp>
        <p:nvSpPr>
          <p:cNvPr id="9" name="TextBox 8">
            <a:extLst>
              <a:ext uri="{FF2B5EF4-FFF2-40B4-BE49-F238E27FC236}">
                <a16:creationId xmlns:a16="http://schemas.microsoft.com/office/drawing/2014/main" id="{DEEED6AA-BA1E-D96C-414E-3C28D8EA906F}"/>
              </a:ext>
            </a:extLst>
          </p:cNvPr>
          <p:cNvSpPr txBox="1"/>
          <p:nvPr/>
        </p:nvSpPr>
        <p:spPr>
          <a:xfrm>
            <a:off x="1612900" y="7669763"/>
            <a:ext cx="13030200" cy="846514"/>
          </a:xfrm>
          <a:prstGeom prst="rect">
            <a:avLst/>
          </a:prstGeom>
          <a:noFill/>
        </p:spPr>
        <p:txBody>
          <a:bodyPr wrap="square" rtlCol="0">
            <a:spAutoFit/>
          </a:bodyPr>
          <a:lstStyle/>
          <a:p>
            <a:pPr algn="ctr">
              <a:lnSpc>
                <a:spcPct val="115000"/>
              </a:lnSpc>
            </a:pPr>
            <a:r>
              <a:rPr lang="en-US" sz="2200" dirty="0">
                <a:solidFill>
                  <a:srgbClr val="404040"/>
                </a:solidFill>
                <a:latin typeface="Open Sans" pitchFamily="2" charset="0"/>
              </a:rPr>
              <a:t>These tools provide developers with valuable insights into the application's state, actions, and the flow of data, making the debugging process more efficient and effective.</a:t>
            </a:r>
          </a:p>
        </p:txBody>
      </p:sp>
    </p:spTree>
    <p:extLst>
      <p:ext uri="{BB962C8B-B14F-4D97-AF65-F5344CB8AC3E}">
        <p14:creationId xmlns:p14="http://schemas.microsoft.com/office/powerpoint/2010/main" val="3115786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C46B9C-EC9D-8337-009E-7D12A629B435}"/>
              </a:ext>
            </a:extLst>
          </p:cNvPr>
          <p:cNvSpPr>
            <a:spLocks noGrp="1"/>
          </p:cNvSpPr>
          <p:nvPr>
            <p:ph type="title"/>
          </p:nvPr>
        </p:nvSpPr>
        <p:spPr/>
        <p:txBody>
          <a:bodyPr/>
          <a:lstStyle/>
          <a:p>
            <a:r>
              <a:rPr lang="en-IN" dirty="0"/>
              <a:t>Redux Debugging Tools</a:t>
            </a:r>
          </a:p>
        </p:txBody>
      </p:sp>
      <p:sp>
        <p:nvSpPr>
          <p:cNvPr id="69" name="Brandline_LVC">
            <a:extLst>
              <a:ext uri="{FF2B5EF4-FFF2-40B4-BE49-F238E27FC236}">
                <a16:creationId xmlns:a16="http://schemas.microsoft.com/office/drawing/2014/main" id="{35B3D8F7-5197-E815-A70B-BAD000935261}"/>
              </a:ext>
            </a:extLst>
          </p:cNvPr>
          <p:cNvSpPr/>
          <p:nvPr/>
        </p:nvSpPr>
        <p:spPr>
          <a:xfrm>
            <a:off x="5562600" y="816324"/>
            <a:ext cx="5129689"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0" name="TextBox 69">
            <a:extLst>
              <a:ext uri="{FF2B5EF4-FFF2-40B4-BE49-F238E27FC236}">
                <a16:creationId xmlns:a16="http://schemas.microsoft.com/office/drawing/2014/main" id="{35E350E4-1119-0586-EEF6-ECEBD2584A30}"/>
              </a:ext>
            </a:extLst>
          </p:cNvPr>
          <p:cNvSpPr txBox="1"/>
          <p:nvPr/>
        </p:nvSpPr>
        <p:spPr>
          <a:xfrm>
            <a:off x="1842148" y="1268964"/>
            <a:ext cx="12571704" cy="457176"/>
          </a:xfrm>
          <a:prstGeom prst="rect">
            <a:avLst/>
          </a:prstGeom>
          <a:noFill/>
        </p:spPr>
        <p:txBody>
          <a:bodyPr wrap="square" rtlCol="0">
            <a:spAutoFit/>
          </a:bodyPr>
          <a:lstStyle/>
          <a:p>
            <a:pPr algn="ctr">
              <a:lnSpc>
                <a:spcPct val="115000"/>
              </a:lnSpc>
            </a:pPr>
            <a:r>
              <a:rPr lang="en-IN" sz="2200" dirty="0">
                <a:solidFill>
                  <a:srgbClr val="404040"/>
                </a:solidFill>
                <a:latin typeface="Open Sans" pitchFamily="2" charset="0"/>
              </a:rPr>
              <a:t>The following are the Redux debugging tools:</a:t>
            </a:r>
          </a:p>
        </p:txBody>
      </p:sp>
      <p:sp>
        <p:nvSpPr>
          <p:cNvPr id="79" name="TextBox 78">
            <a:extLst>
              <a:ext uri="{FF2B5EF4-FFF2-40B4-BE49-F238E27FC236}">
                <a16:creationId xmlns:a16="http://schemas.microsoft.com/office/drawing/2014/main" id="{531BC9A8-9ABC-E254-2A6A-FA099709E4F8}"/>
              </a:ext>
            </a:extLst>
          </p:cNvPr>
          <p:cNvSpPr txBox="1"/>
          <p:nvPr/>
        </p:nvSpPr>
        <p:spPr>
          <a:xfrm>
            <a:off x="4591217" y="6430086"/>
            <a:ext cx="10052439" cy="936568"/>
          </a:xfrm>
          <a:prstGeom prst="roundRect">
            <a:avLst/>
          </a:prstGeom>
          <a:noFill/>
          <a:ln>
            <a:solidFill>
              <a:srgbClr val="93CF9F"/>
            </a:solidFill>
          </a:ln>
        </p:spPr>
        <p:txBody>
          <a:bodyPr wrap="square" rtlCol="0">
            <a:spAutoFit/>
          </a:bodyPr>
          <a:lstStyle/>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	It integrates Redux DevTools, allowing state inspection and action replay within the debugger.</a:t>
            </a:r>
          </a:p>
        </p:txBody>
      </p:sp>
      <p:sp>
        <p:nvSpPr>
          <p:cNvPr id="76" name="TextBox 75">
            <a:extLst>
              <a:ext uri="{FF2B5EF4-FFF2-40B4-BE49-F238E27FC236}">
                <a16:creationId xmlns:a16="http://schemas.microsoft.com/office/drawing/2014/main" id="{DE64A8B5-A73A-9FF5-2B46-CD0FEB4EF541}"/>
              </a:ext>
            </a:extLst>
          </p:cNvPr>
          <p:cNvSpPr txBox="1"/>
          <p:nvPr/>
        </p:nvSpPr>
        <p:spPr>
          <a:xfrm>
            <a:off x="4590661" y="4476939"/>
            <a:ext cx="10052439" cy="936568"/>
          </a:xfrm>
          <a:prstGeom prst="roundRect">
            <a:avLst/>
          </a:prstGeom>
          <a:noFill/>
          <a:ln>
            <a:solidFill>
              <a:srgbClr val="93CF9F"/>
            </a:solidFill>
          </a:ln>
        </p:spPr>
        <p:txBody>
          <a:bodyPr wrap="square" rtlCol="0">
            <a:spAutoFit/>
          </a:bodyPr>
          <a:lstStyle/>
          <a:p>
            <a:pPr lvl="1" algn="ctr">
              <a:lnSpc>
                <a:spcPct val="115000"/>
              </a:lnSpc>
            </a:pPr>
            <a:r>
              <a:rPr lang="en-US" sz="2200" dirty="0">
                <a:solidFill>
                  <a:srgbClr val="404040"/>
                </a:solidFill>
                <a:latin typeface="Open Sans" pitchFamily="2" charset="0"/>
                <a:ea typeface="Open Sans" pitchFamily="2" charset="0"/>
                <a:cs typeface="Open Sans" pitchFamily="2" charset="0"/>
              </a:rPr>
              <a:t>It is a middleware that logs actions, previous state, and next state</a:t>
            </a:r>
          </a:p>
          <a:p>
            <a:pPr lvl="1" algn="ctr">
              <a:lnSpc>
                <a:spcPct val="115000"/>
              </a:lnSpc>
            </a:pPr>
            <a:r>
              <a:rPr lang="en-US" sz="2200" dirty="0">
                <a:solidFill>
                  <a:srgbClr val="404040"/>
                </a:solidFill>
                <a:latin typeface="Open Sans" pitchFamily="2" charset="0"/>
                <a:ea typeface="Open Sans" pitchFamily="2" charset="0"/>
                <a:cs typeface="Open Sans" pitchFamily="2" charset="0"/>
              </a:rPr>
              <a:t>to the console.</a:t>
            </a:r>
          </a:p>
        </p:txBody>
      </p:sp>
      <p:sp>
        <p:nvSpPr>
          <p:cNvPr id="72" name="TextBox 71">
            <a:extLst>
              <a:ext uri="{FF2B5EF4-FFF2-40B4-BE49-F238E27FC236}">
                <a16:creationId xmlns:a16="http://schemas.microsoft.com/office/drawing/2014/main" id="{AED469C0-2236-FE1E-9632-EE711B6FF140}"/>
              </a:ext>
            </a:extLst>
          </p:cNvPr>
          <p:cNvSpPr txBox="1"/>
          <p:nvPr/>
        </p:nvSpPr>
        <p:spPr>
          <a:xfrm>
            <a:off x="4591217" y="2523792"/>
            <a:ext cx="10051883" cy="936568"/>
          </a:xfrm>
          <a:prstGeom prst="roundRect">
            <a:avLst/>
          </a:prstGeom>
          <a:noFill/>
          <a:ln>
            <a:solidFill>
              <a:srgbClr val="93CF9F"/>
            </a:solidFill>
          </a:ln>
        </p:spPr>
        <p:txBody>
          <a:bodyPr wrap="square" rtlCol="0">
            <a:spAutoFit/>
          </a:bodyPr>
          <a:lstStyle/>
          <a:p>
            <a:pPr algn="ctr">
              <a:lnSpc>
                <a:spcPct val="115000"/>
              </a:lnSpc>
            </a:pPr>
            <a:r>
              <a:rPr lang="en-US" sz="2200" dirty="0">
                <a:solidFill>
                  <a:schemeClr val="tx1">
                    <a:lumMod val="75000"/>
                    <a:lumOff val="25000"/>
                  </a:schemeClr>
                </a:solidFill>
                <a:latin typeface="Open Sans" pitchFamily="2" charset="0"/>
                <a:ea typeface="Open Sans" pitchFamily="2" charset="0"/>
                <a:cs typeface="Open Sans" pitchFamily="2" charset="0"/>
              </a:rPr>
              <a:t>	It displays a chronological log of dispatched actions, including action types and associated payloads.</a:t>
            </a:r>
          </a:p>
        </p:txBody>
      </p:sp>
      <p:sp>
        <p:nvSpPr>
          <p:cNvPr id="71" name="TextBox 70">
            <a:extLst>
              <a:ext uri="{FF2B5EF4-FFF2-40B4-BE49-F238E27FC236}">
                <a16:creationId xmlns:a16="http://schemas.microsoft.com/office/drawing/2014/main" id="{5AD087C3-20DA-698E-A0A0-27D63E76B761}"/>
              </a:ext>
            </a:extLst>
          </p:cNvPr>
          <p:cNvSpPr txBox="1"/>
          <p:nvPr/>
        </p:nvSpPr>
        <p:spPr>
          <a:xfrm>
            <a:off x="1612900" y="2523792"/>
            <a:ext cx="3668783" cy="936568"/>
          </a:xfrm>
          <a:prstGeom prst="roundRect">
            <a:avLst/>
          </a:prstGeom>
          <a:solidFill>
            <a:srgbClr val="A5D7AF"/>
          </a:solidFill>
        </p:spPr>
        <p:txBody>
          <a:bodyPr wrap="square" rtlCol="0" anchor="ctr">
            <a:spAutoFit/>
          </a:bodyPr>
          <a:lstStyle/>
          <a:p>
            <a:pPr algn="ctr">
              <a:lnSpc>
                <a:spcPct val="115000"/>
              </a:lnSpc>
            </a:pPr>
            <a:r>
              <a:rPr lang="en-IN" sz="2200" dirty="0">
                <a:solidFill>
                  <a:schemeClr val="tx1">
                    <a:lumMod val="75000"/>
                    <a:lumOff val="25000"/>
                  </a:schemeClr>
                </a:solidFill>
                <a:latin typeface="Open Sans" pitchFamily="2" charset="0"/>
                <a:ea typeface="Open Sans" pitchFamily="2" charset="0"/>
                <a:cs typeface="Open Sans" pitchFamily="2" charset="0"/>
              </a:rPr>
              <a:t>Redux DevTools extension</a:t>
            </a:r>
          </a:p>
        </p:txBody>
      </p:sp>
      <p:sp>
        <p:nvSpPr>
          <p:cNvPr id="75" name="TextBox 74">
            <a:extLst>
              <a:ext uri="{FF2B5EF4-FFF2-40B4-BE49-F238E27FC236}">
                <a16:creationId xmlns:a16="http://schemas.microsoft.com/office/drawing/2014/main" id="{3481D084-B3EE-F551-E561-22053708CCB0}"/>
              </a:ext>
            </a:extLst>
          </p:cNvPr>
          <p:cNvSpPr txBox="1"/>
          <p:nvPr/>
        </p:nvSpPr>
        <p:spPr>
          <a:xfrm>
            <a:off x="1612900" y="4476939"/>
            <a:ext cx="3668227" cy="936568"/>
          </a:xfrm>
          <a:prstGeom prst="roundRect">
            <a:avLst/>
          </a:prstGeom>
          <a:solidFill>
            <a:srgbClr val="A5D7AF"/>
          </a:solidFill>
        </p:spPr>
        <p:txBody>
          <a:bodyPr wrap="square" rtlCol="0" anchor="ctr">
            <a:spAutoFit/>
          </a:bodyPr>
          <a:lstStyle/>
          <a:p>
            <a:pPr algn="ctr">
              <a:lnSpc>
                <a:spcPct val="115000"/>
              </a:lnSpc>
            </a:pPr>
            <a:r>
              <a:rPr lang="en-IN" sz="2200" dirty="0">
                <a:solidFill>
                  <a:schemeClr val="tx1">
                    <a:lumMod val="75000"/>
                    <a:lumOff val="25000"/>
                  </a:schemeClr>
                </a:solidFill>
                <a:latin typeface="Open Sans" pitchFamily="2" charset="0"/>
                <a:ea typeface="Open Sans" pitchFamily="2" charset="0"/>
                <a:cs typeface="Open Sans" pitchFamily="2" charset="0"/>
              </a:rPr>
              <a:t>Redux logger </a:t>
            </a:r>
          </a:p>
          <a:p>
            <a:pPr algn="ctr">
              <a:lnSpc>
                <a:spcPct val="115000"/>
              </a:lnSpc>
            </a:pPr>
            <a:r>
              <a:rPr lang="en-IN" sz="2200" dirty="0">
                <a:solidFill>
                  <a:schemeClr val="tx1">
                    <a:lumMod val="75000"/>
                    <a:lumOff val="25000"/>
                  </a:schemeClr>
                </a:solidFill>
                <a:latin typeface="Open Sans" pitchFamily="2" charset="0"/>
                <a:ea typeface="Open Sans" pitchFamily="2" charset="0"/>
                <a:cs typeface="Open Sans" pitchFamily="2" charset="0"/>
              </a:rPr>
              <a:t>middleware</a:t>
            </a:r>
          </a:p>
        </p:txBody>
      </p:sp>
      <p:sp>
        <p:nvSpPr>
          <p:cNvPr id="78" name="TextBox 77">
            <a:extLst>
              <a:ext uri="{FF2B5EF4-FFF2-40B4-BE49-F238E27FC236}">
                <a16:creationId xmlns:a16="http://schemas.microsoft.com/office/drawing/2014/main" id="{BFFFAAE8-31B5-80A9-C3BB-C9C1EFE4AD54}"/>
              </a:ext>
            </a:extLst>
          </p:cNvPr>
          <p:cNvSpPr txBox="1"/>
          <p:nvPr/>
        </p:nvSpPr>
        <p:spPr>
          <a:xfrm>
            <a:off x="1613456" y="6430086"/>
            <a:ext cx="3668227" cy="936568"/>
          </a:xfrm>
          <a:prstGeom prst="roundRect">
            <a:avLst/>
          </a:prstGeom>
          <a:solidFill>
            <a:srgbClr val="A5D7AF"/>
          </a:solidFill>
        </p:spPr>
        <p:txBody>
          <a:bodyPr wrap="square" rtlCol="0" anchor="ctr">
            <a:spAutoFit/>
          </a:bodyPr>
          <a:lstStyle/>
          <a:p>
            <a:pPr algn="ctr">
              <a:lnSpc>
                <a:spcPct val="115000"/>
              </a:lnSpc>
            </a:pPr>
            <a:r>
              <a:rPr lang="en-IN" sz="2200" dirty="0">
                <a:solidFill>
                  <a:schemeClr val="tx1">
                    <a:lumMod val="75000"/>
                    <a:lumOff val="25000"/>
                  </a:schemeClr>
                </a:solidFill>
                <a:latin typeface="Open Sans" pitchFamily="2" charset="0"/>
                <a:ea typeface="Open Sans" pitchFamily="2" charset="0"/>
                <a:cs typeface="Open Sans" pitchFamily="2" charset="0"/>
              </a:rPr>
              <a:t>React Native</a:t>
            </a:r>
          </a:p>
          <a:p>
            <a:pPr algn="ctr">
              <a:lnSpc>
                <a:spcPct val="115000"/>
              </a:lnSpc>
            </a:pPr>
            <a:r>
              <a:rPr lang="en-IN" sz="2200" dirty="0">
                <a:solidFill>
                  <a:schemeClr val="tx1">
                    <a:lumMod val="75000"/>
                    <a:lumOff val="25000"/>
                  </a:schemeClr>
                </a:solidFill>
                <a:latin typeface="Open Sans" pitchFamily="2" charset="0"/>
                <a:ea typeface="Open Sans" pitchFamily="2" charset="0"/>
                <a:cs typeface="Open Sans" pitchFamily="2" charset="0"/>
              </a:rPr>
              <a:t>debugger</a:t>
            </a:r>
          </a:p>
        </p:txBody>
      </p:sp>
    </p:spTree>
    <p:extLst>
      <p:ext uri="{BB962C8B-B14F-4D97-AF65-F5344CB8AC3E}">
        <p14:creationId xmlns:p14="http://schemas.microsoft.com/office/powerpoint/2010/main" val="217228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50D1B-C084-C691-E333-F5312CA31725}"/>
              </a:ext>
            </a:extLst>
          </p:cNvPr>
          <p:cNvSpPr>
            <a:spLocks noGrp="1"/>
          </p:cNvSpPr>
          <p:nvPr>
            <p:ph type="body" idx="10"/>
          </p:nvPr>
        </p:nvSpPr>
        <p:spPr>
          <a:xfrm>
            <a:off x="1960551" y="1176935"/>
            <a:ext cx="12334899" cy="903776"/>
          </a:xfrm>
        </p:spPr>
        <p:txBody>
          <a:bodyPr>
            <a:normAutofit/>
          </a:bodyPr>
          <a:lstStyle/>
          <a:p>
            <a:pPr algn="ctr">
              <a:lnSpc>
                <a:spcPct val="115000"/>
              </a:lnSpc>
            </a:pPr>
            <a:r>
              <a:rPr lang="en-US" dirty="0">
                <a:solidFill>
                  <a:srgbClr val="404040"/>
                </a:solidFill>
                <a:latin typeface="Open Sans" pitchFamily="2" charset="0"/>
              </a:rPr>
              <a:t>The application's state is undergoing unexpected modifications, leading to erratic behavior or incorrect rendering.</a:t>
            </a:r>
          </a:p>
          <a:p>
            <a:pPr algn="ctr">
              <a:lnSpc>
                <a:spcPct val="115000"/>
              </a:lnSpc>
            </a:pPr>
            <a:endParaRPr lang="en-IN" dirty="0">
              <a:solidFill>
                <a:srgbClr val="404040"/>
              </a:solidFill>
              <a:latin typeface="Open Sans" pitchFamily="2" charset="0"/>
            </a:endParaRPr>
          </a:p>
        </p:txBody>
      </p:sp>
      <p:sp>
        <p:nvSpPr>
          <p:cNvPr id="4" name="Title 3">
            <a:extLst>
              <a:ext uri="{FF2B5EF4-FFF2-40B4-BE49-F238E27FC236}">
                <a16:creationId xmlns:a16="http://schemas.microsoft.com/office/drawing/2014/main" id="{98235FBE-D0A4-16E5-CEAF-1148CB083811}"/>
              </a:ext>
            </a:extLst>
          </p:cNvPr>
          <p:cNvSpPr>
            <a:spLocks noGrp="1"/>
          </p:cNvSpPr>
          <p:nvPr>
            <p:ph type="title"/>
          </p:nvPr>
        </p:nvSpPr>
        <p:spPr/>
        <p:txBody>
          <a:bodyPr/>
          <a:lstStyle/>
          <a:p>
            <a:r>
              <a:rPr lang="en-IN" dirty="0"/>
              <a:t>Redux Debugging Scenario: Unexpected State Changes</a:t>
            </a:r>
          </a:p>
        </p:txBody>
      </p:sp>
      <p:sp>
        <p:nvSpPr>
          <p:cNvPr id="8" name="Brandline_LVC">
            <a:extLst>
              <a:ext uri="{FF2B5EF4-FFF2-40B4-BE49-F238E27FC236}">
                <a16:creationId xmlns:a16="http://schemas.microsoft.com/office/drawing/2014/main" id="{81F275EE-DC0E-708A-725F-4F7FC2DEC252}"/>
              </a:ext>
            </a:extLst>
          </p:cNvPr>
          <p:cNvSpPr/>
          <p:nvPr/>
        </p:nvSpPr>
        <p:spPr>
          <a:xfrm>
            <a:off x="2120900" y="816324"/>
            <a:ext cx="12027376" cy="38100"/>
          </a:xfrm>
          <a:prstGeom prst="ellipse">
            <a:avLst/>
          </a:prstGeom>
          <a:gradFill flip="none" rotWithShape="1">
            <a:gsLst>
              <a:gs pos="50000">
                <a:srgbClr val="3645A9"/>
              </a:gs>
              <a:gs pos="0">
                <a:srgbClr val="3645A9">
                  <a:tint val="0"/>
                  <a:alpha val="0"/>
                </a:srgbClr>
              </a:gs>
              <a:gs pos="100000">
                <a:srgbClr val="3645A9">
                  <a:tint val="0"/>
                  <a:alpha val="0"/>
                </a:srgbClr>
              </a:gs>
              <a:gs pos="25000">
                <a:srgbClr val="3645A9"/>
              </a:gs>
              <a:gs pos="75000">
                <a:srgbClr val="3645A9"/>
              </a:gs>
            </a:gsLst>
            <a:lin ang="10800000" scaled="1"/>
            <a:tileRect/>
          </a:gra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Freeform: Shape 29">
            <a:extLst>
              <a:ext uri="{FF2B5EF4-FFF2-40B4-BE49-F238E27FC236}">
                <a16:creationId xmlns:a16="http://schemas.microsoft.com/office/drawing/2014/main" id="{2D9438D5-B3BB-E562-40F3-032184D07405}"/>
              </a:ext>
            </a:extLst>
          </p:cNvPr>
          <p:cNvSpPr/>
          <p:nvPr/>
        </p:nvSpPr>
        <p:spPr>
          <a:xfrm>
            <a:off x="7642423" y="378124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5374"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Freeform: Shape 30">
            <a:extLst>
              <a:ext uri="{FF2B5EF4-FFF2-40B4-BE49-F238E27FC236}">
                <a16:creationId xmlns:a16="http://schemas.microsoft.com/office/drawing/2014/main" id="{7A0A772A-C41D-CFC1-E8CC-E9F8683F0C42}"/>
              </a:ext>
            </a:extLst>
          </p:cNvPr>
          <p:cNvSpPr/>
          <p:nvPr/>
        </p:nvSpPr>
        <p:spPr>
          <a:xfrm>
            <a:off x="4587431" y="3815118"/>
            <a:ext cx="3097466" cy="2266780"/>
          </a:xfrm>
          <a:custGeom>
            <a:avLst/>
            <a:gdLst>
              <a:gd name="connsiteX0" fmla="*/ 18280 w 3097466"/>
              <a:gd name="connsiteY0" fmla="*/ 2266780 h 2266780"/>
              <a:gd name="connsiteX1" fmla="*/ 0 w 3097466"/>
              <a:gd name="connsiteY1" fmla="*/ 2266780 h 2266780"/>
              <a:gd name="connsiteX2" fmla="*/ 0 w 3097466"/>
              <a:gd name="connsiteY2" fmla="*/ 1426953 h 2266780"/>
              <a:gd name="connsiteX3" fmla="*/ 3079187 w 3097466"/>
              <a:gd name="connsiteY3" fmla="*/ 1426953 h 2266780"/>
              <a:gd name="connsiteX4" fmla="*/ 3079187 w 3097466"/>
              <a:gd name="connsiteY4" fmla="*/ 0 h 2266780"/>
              <a:gd name="connsiteX5" fmla="*/ 3097467 w 3097466"/>
              <a:gd name="connsiteY5" fmla="*/ 0 h 2266780"/>
              <a:gd name="connsiteX6" fmla="*/ 3097467 w 3097466"/>
              <a:gd name="connsiteY6" fmla="*/ 1445234 h 2266780"/>
              <a:gd name="connsiteX7" fmla="*/ 18280 w 3097466"/>
              <a:gd name="connsiteY7" fmla="*/ 1445234 h 226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7466" h="2266780">
                <a:moveTo>
                  <a:pt x="18280" y="2266780"/>
                </a:moveTo>
                <a:lnTo>
                  <a:pt x="0" y="2266780"/>
                </a:lnTo>
                <a:lnTo>
                  <a:pt x="0" y="1426953"/>
                </a:lnTo>
                <a:lnTo>
                  <a:pt x="3079187" y="1426953"/>
                </a:lnTo>
                <a:lnTo>
                  <a:pt x="3079187" y="0"/>
                </a:lnTo>
                <a:lnTo>
                  <a:pt x="3097467" y="0"/>
                </a:lnTo>
                <a:lnTo>
                  <a:pt x="3097467" y="1445234"/>
                </a:lnTo>
                <a:lnTo>
                  <a:pt x="18280" y="1445234"/>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Rectangle: Rounded Corners 27">
            <a:extLst>
              <a:ext uri="{FF2B5EF4-FFF2-40B4-BE49-F238E27FC236}">
                <a16:creationId xmlns:a16="http://schemas.microsoft.com/office/drawing/2014/main" id="{44E87E96-B739-E73D-8F1B-54C09CC6C8CD}"/>
              </a:ext>
            </a:extLst>
          </p:cNvPr>
          <p:cNvSpPr/>
          <p:nvPr/>
        </p:nvSpPr>
        <p:spPr>
          <a:xfrm>
            <a:off x="2867531" y="6093763"/>
            <a:ext cx="3097466" cy="1036800"/>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a:ea typeface="+mn-ea"/>
                <a:cs typeface="+mn-cs"/>
                <a:sym typeface="Arial"/>
              </a:rPr>
              <a:t>Using Redux DevTools</a:t>
            </a:r>
          </a:p>
        </p:txBody>
      </p:sp>
      <p:sp>
        <p:nvSpPr>
          <p:cNvPr id="24" name="Freeform: Shape 23">
            <a:extLst>
              <a:ext uri="{FF2B5EF4-FFF2-40B4-BE49-F238E27FC236}">
                <a16:creationId xmlns:a16="http://schemas.microsoft.com/office/drawing/2014/main" id="{1BC38190-AAD0-D9FF-759A-42F89082C3C0}"/>
              </a:ext>
            </a:extLst>
          </p:cNvPr>
          <p:cNvSpPr/>
          <p:nvPr/>
        </p:nvSpPr>
        <p:spPr>
          <a:xfrm>
            <a:off x="7966095" y="376219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5" name="Freeform: Shape 24">
            <a:extLst>
              <a:ext uri="{FF2B5EF4-FFF2-40B4-BE49-F238E27FC236}">
                <a16:creationId xmlns:a16="http://schemas.microsoft.com/office/drawing/2014/main" id="{42846A3E-3485-7D78-0B51-03F078B998B5}"/>
              </a:ext>
            </a:extLst>
          </p:cNvPr>
          <p:cNvSpPr/>
          <p:nvPr/>
        </p:nvSpPr>
        <p:spPr>
          <a:xfrm>
            <a:off x="7990290" y="3790154"/>
            <a:ext cx="18280" cy="2315707"/>
          </a:xfrm>
          <a:custGeom>
            <a:avLst/>
            <a:gdLst>
              <a:gd name="connsiteX0" fmla="*/ 0 w 18280"/>
              <a:gd name="connsiteY0" fmla="*/ 0 h 2315707"/>
              <a:gd name="connsiteX1" fmla="*/ 18280 w 18280"/>
              <a:gd name="connsiteY1" fmla="*/ 0 h 2315707"/>
              <a:gd name="connsiteX2" fmla="*/ 18280 w 18280"/>
              <a:gd name="connsiteY2" fmla="*/ 2315707 h 2315707"/>
              <a:gd name="connsiteX3" fmla="*/ 0 w 18280"/>
              <a:gd name="connsiteY3" fmla="*/ 2315707 h 2315707"/>
            </a:gdLst>
            <a:ahLst/>
            <a:cxnLst>
              <a:cxn ang="0">
                <a:pos x="connsiteX0" y="connsiteY0"/>
              </a:cxn>
              <a:cxn ang="0">
                <a:pos x="connsiteX1" y="connsiteY1"/>
              </a:cxn>
              <a:cxn ang="0">
                <a:pos x="connsiteX2" y="connsiteY2"/>
              </a:cxn>
              <a:cxn ang="0">
                <a:pos x="connsiteX3" y="connsiteY3"/>
              </a:cxn>
            </a:cxnLst>
            <a:rect l="l" t="t" r="r" b="b"/>
            <a:pathLst>
              <a:path w="18280" h="2315707">
                <a:moveTo>
                  <a:pt x="0" y="0"/>
                </a:moveTo>
                <a:lnTo>
                  <a:pt x="18280" y="0"/>
                </a:lnTo>
                <a:lnTo>
                  <a:pt x="18280" y="2315707"/>
                </a:lnTo>
                <a:lnTo>
                  <a:pt x="0" y="2315707"/>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Rectangle: Rounded Corners 21">
            <a:extLst>
              <a:ext uri="{FF2B5EF4-FFF2-40B4-BE49-F238E27FC236}">
                <a16:creationId xmlns:a16="http://schemas.microsoft.com/office/drawing/2014/main" id="{98707BA5-21E0-B225-B627-D039B9CFA1B2}"/>
              </a:ext>
            </a:extLst>
          </p:cNvPr>
          <p:cNvSpPr/>
          <p:nvPr/>
        </p:nvSpPr>
        <p:spPr>
          <a:xfrm>
            <a:off x="6587321" y="6093763"/>
            <a:ext cx="3096000" cy="1036800"/>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a:ea typeface="+mn-ea"/>
                <a:cs typeface="+mn-cs"/>
                <a:sym typeface="Arial"/>
              </a:rPr>
              <a:t>Checking reducers</a:t>
            </a:r>
          </a:p>
        </p:txBody>
      </p:sp>
      <p:sp>
        <p:nvSpPr>
          <p:cNvPr id="18" name="Freeform: Shape 17">
            <a:extLst>
              <a:ext uri="{FF2B5EF4-FFF2-40B4-BE49-F238E27FC236}">
                <a16:creationId xmlns:a16="http://schemas.microsoft.com/office/drawing/2014/main" id="{7ADA4F16-5F2F-2895-4E08-A0E59F8D0B51}"/>
              </a:ext>
            </a:extLst>
          </p:cNvPr>
          <p:cNvSpPr/>
          <p:nvPr/>
        </p:nvSpPr>
        <p:spPr>
          <a:xfrm>
            <a:off x="8302134" y="3762195"/>
            <a:ext cx="61293" cy="61293"/>
          </a:xfrm>
          <a:custGeom>
            <a:avLst/>
            <a:gdLst>
              <a:gd name="connsiteX0" fmla="*/ 61293 w 61293"/>
              <a:gd name="connsiteY0" fmla="*/ 30647 h 61293"/>
              <a:gd name="connsiteX1" fmla="*/ 30647 w 61293"/>
              <a:gd name="connsiteY1" fmla="*/ 61293 h 61293"/>
              <a:gd name="connsiteX2" fmla="*/ 0 w 61293"/>
              <a:gd name="connsiteY2" fmla="*/ 30647 h 61293"/>
              <a:gd name="connsiteX3" fmla="*/ 30647 w 61293"/>
              <a:gd name="connsiteY3" fmla="*/ 0 h 61293"/>
              <a:gd name="connsiteX4" fmla="*/ 61293 w 61293"/>
              <a:gd name="connsiteY4" fmla="*/ 30647 h 6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93" h="61293">
                <a:moveTo>
                  <a:pt x="61293" y="30647"/>
                </a:moveTo>
                <a:cubicBezTo>
                  <a:pt x="61293" y="47572"/>
                  <a:pt x="47572" y="61293"/>
                  <a:pt x="30647" y="61293"/>
                </a:cubicBezTo>
                <a:cubicBezTo>
                  <a:pt x="13721" y="61293"/>
                  <a:pt x="0" y="47572"/>
                  <a:pt x="0" y="30647"/>
                </a:cubicBezTo>
                <a:cubicBezTo>
                  <a:pt x="0" y="13721"/>
                  <a:pt x="13721" y="0"/>
                  <a:pt x="30647" y="0"/>
                </a:cubicBezTo>
                <a:cubicBezTo>
                  <a:pt x="47572" y="0"/>
                  <a:pt x="61293" y="13721"/>
                  <a:pt x="61293" y="30647"/>
                </a:cubicBezTo>
                <a:close/>
              </a:path>
            </a:pathLst>
          </a:custGeom>
          <a:solidFill>
            <a:srgbClr val="204477"/>
          </a:solidFill>
          <a:ln w="5374"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9" name="Freeform: Shape 18">
            <a:extLst>
              <a:ext uri="{FF2B5EF4-FFF2-40B4-BE49-F238E27FC236}">
                <a16:creationId xmlns:a16="http://schemas.microsoft.com/office/drawing/2014/main" id="{12DF1E94-3C5B-85DA-0984-E59876D88DF4}"/>
              </a:ext>
            </a:extLst>
          </p:cNvPr>
          <p:cNvSpPr/>
          <p:nvPr/>
        </p:nvSpPr>
        <p:spPr>
          <a:xfrm>
            <a:off x="8323640" y="3792842"/>
            <a:ext cx="3122199" cy="2358720"/>
          </a:xfrm>
          <a:custGeom>
            <a:avLst/>
            <a:gdLst>
              <a:gd name="connsiteX0" fmla="*/ 3122200 w 3122199"/>
              <a:gd name="connsiteY0" fmla="*/ 2358720 h 2358720"/>
              <a:gd name="connsiteX1" fmla="*/ 3103919 w 3122199"/>
              <a:gd name="connsiteY1" fmla="*/ 2358720 h 2358720"/>
              <a:gd name="connsiteX2" fmla="*/ 3103919 w 3122199"/>
              <a:gd name="connsiteY2" fmla="*/ 1451148 h 2358720"/>
              <a:gd name="connsiteX3" fmla="*/ 0 w 3122199"/>
              <a:gd name="connsiteY3" fmla="*/ 1451148 h 2358720"/>
              <a:gd name="connsiteX4" fmla="*/ 0 w 3122199"/>
              <a:gd name="connsiteY4" fmla="*/ 0 h 2358720"/>
              <a:gd name="connsiteX5" fmla="*/ 18281 w 3122199"/>
              <a:gd name="connsiteY5" fmla="*/ 0 h 2358720"/>
              <a:gd name="connsiteX6" fmla="*/ 18281 w 3122199"/>
              <a:gd name="connsiteY6" fmla="*/ 1432867 h 2358720"/>
              <a:gd name="connsiteX7" fmla="*/ 3122200 w 3122199"/>
              <a:gd name="connsiteY7" fmla="*/ 1432867 h 23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2199" h="2358720">
                <a:moveTo>
                  <a:pt x="3122200" y="2358720"/>
                </a:moveTo>
                <a:lnTo>
                  <a:pt x="3103919" y="2358720"/>
                </a:lnTo>
                <a:lnTo>
                  <a:pt x="3103919" y="1451148"/>
                </a:lnTo>
                <a:lnTo>
                  <a:pt x="0" y="1451148"/>
                </a:lnTo>
                <a:lnTo>
                  <a:pt x="0" y="0"/>
                </a:lnTo>
                <a:lnTo>
                  <a:pt x="18281" y="0"/>
                </a:lnTo>
                <a:lnTo>
                  <a:pt x="18281" y="1432867"/>
                </a:lnTo>
                <a:lnTo>
                  <a:pt x="3122200" y="1432867"/>
                </a:lnTo>
                <a:close/>
              </a:path>
            </a:pathLst>
          </a:custGeom>
          <a:solidFill>
            <a:srgbClr val="204477"/>
          </a:solidFill>
          <a:ln w="19050" cap="flat">
            <a:solidFill>
              <a:srgbClr val="40417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Rectangle: Rounded Corners 15">
            <a:extLst>
              <a:ext uri="{FF2B5EF4-FFF2-40B4-BE49-F238E27FC236}">
                <a16:creationId xmlns:a16="http://schemas.microsoft.com/office/drawing/2014/main" id="{9559C54D-EEBB-C5C9-F1B1-0307292B0D1A}"/>
              </a:ext>
            </a:extLst>
          </p:cNvPr>
          <p:cNvSpPr/>
          <p:nvPr/>
        </p:nvSpPr>
        <p:spPr>
          <a:xfrm>
            <a:off x="10305645" y="6093763"/>
            <a:ext cx="3096000" cy="1036800"/>
          </a:xfrm>
          <a:prstGeom prst="roundRect">
            <a:avLst/>
          </a:prstGeom>
          <a:solidFill>
            <a:schemeClr val="bg1"/>
          </a:solidFill>
          <a:ln>
            <a:solidFill>
              <a:srgbClr val="4041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2200" b="0" i="0" u="none" strike="noStrike" kern="0" cap="none" spc="0" normalizeH="0" baseline="0" noProof="0" dirty="0">
                <a:ln>
                  <a:noFill/>
                </a:ln>
                <a:solidFill>
                  <a:schemeClr val="tx1">
                    <a:lumMod val="75000"/>
                    <a:lumOff val="25000"/>
                  </a:schemeClr>
                </a:solidFill>
                <a:effectLst/>
                <a:uLnTx/>
                <a:uFillTx/>
                <a:latin typeface="Open Sans" pitchFamily="2" charset="0"/>
                <a:ea typeface="+mn-ea"/>
                <a:cs typeface="+mn-cs"/>
                <a:sym typeface="Arial"/>
              </a:rPr>
              <a:t>Reviewing action creators</a:t>
            </a:r>
          </a:p>
        </p:txBody>
      </p:sp>
      <p:sp>
        <p:nvSpPr>
          <p:cNvPr id="13" name="TextBox 12">
            <a:extLst>
              <a:ext uri="{FF2B5EF4-FFF2-40B4-BE49-F238E27FC236}">
                <a16:creationId xmlns:a16="http://schemas.microsoft.com/office/drawing/2014/main" id="{A82A2942-38D8-F169-1574-1EA8A68AD18A}"/>
              </a:ext>
            </a:extLst>
          </p:cNvPr>
          <p:cNvSpPr txBox="1"/>
          <p:nvPr/>
        </p:nvSpPr>
        <p:spPr>
          <a:xfrm>
            <a:off x="6406948" y="2960433"/>
            <a:ext cx="3245182" cy="817245"/>
          </a:xfrm>
          <a:prstGeom prst="roundRect">
            <a:avLst/>
          </a:prstGeom>
          <a:noFill/>
          <a:ln>
            <a:solidFill>
              <a:srgbClr val="404172"/>
            </a:solidFill>
          </a:ln>
        </p:spPr>
        <p:txBody>
          <a:bodyPr wrap="square" rtlCol="0" anchor="ctr">
            <a:spAutoFit/>
          </a:bodyPr>
          <a:lstStyle/>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a:p>
            <a:pPr algn="ctr"/>
            <a:r>
              <a:rPr lang="en-IN" sz="2200" dirty="0">
                <a:solidFill>
                  <a:schemeClr val="tx1">
                    <a:lumMod val="75000"/>
                    <a:lumOff val="25000"/>
                  </a:schemeClr>
                </a:solidFill>
                <a:latin typeface="Open Sans" pitchFamily="2" charset="0"/>
                <a:ea typeface="Open Sans" pitchFamily="2" charset="0"/>
                <a:cs typeface="Open Sans" pitchFamily="2" charset="0"/>
              </a:rPr>
              <a:t>Debugging approach</a:t>
            </a:r>
          </a:p>
          <a:p>
            <a:pPr algn="ctr"/>
            <a:endParaRPr lang="en-IN" sz="1000" dirty="0">
              <a:solidFill>
                <a:schemeClr val="tx1">
                  <a:lumMod val="75000"/>
                  <a:lumOff val="25000"/>
                </a:schemeClr>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46205198"/>
      </p:ext>
    </p:extLst>
  </p:cSld>
  <p:clrMapOvr>
    <a:masterClrMapping/>
  </p:clrMapOvr>
</p:sld>
</file>

<file path=ppt/theme/theme1.xml><?xml version="1.0" encoding="utf-8"?>
<a:theme xmlns:a="http://schemas.openxmlformats.org/drawingml/2006/main" name="2023_LV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implilearn">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e1c2a13-0740-49b5-a03d-96af0a78028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30F2DDABBDF49409AAC83A5FD91EC22" ma:contentTypeVersion="18" ma:contentTypeDescription="Create a new document." ma:contentTypeScope="" ma:versionID="2594eb94b90c9f885ae2c4fbbb1e2d55">
  <xsd:schema xmlns:xsd="http://www.w3.org/2001/XMLSchema" xmlns:xs="http://www.w3.org/2001/XMLSchema" xmlns:p="http://schemas.microsoft.com/office/2006/metadata/properties" xmlns:ns3="9e1c2a13-0740-49b5-a03d-96af0a780283" xmlns:ns4="13f9a36d-0581-4bbd-819e-2fae6181123e" targetNamespace="http://schemas.microsoft.com/office/2006/metadata/properties" ma:root="true" ma:fieldsID="5d1f9298ce61b3e1e605ec9248ab271c" ns3:_="" ns4:_="">
    <xsd:import namespace="9e1c2a13-0740-49b5-a03d-96af0a780283"/>
    <xsd:import namespace="13f9a36d-0581-4bbd-819e-2fae6181123e"/>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4:SharedWithUsers" minOccurs="0"/>
                <xsd:element ref="ns4:SharedWithDetails" minOccurs="0"/>
                <xsd:element ref="ns4:SharingHintHash" minOccurs="0"/>
                <xsd:element ref="ns3:MediaServiceLocation" minOccurs="0"/>
                <xsd:element ref="ns3:_activity" minOccurs="0"/>
                <xsd:element ref="ns3:MediaServiceObjectDetectorVersions" minOccurs="0"/>
                <xsd:element ref="ns3:MediaServiceSearchPropertie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1c2a13-0740-49b5-a03d-96af0a7802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Length (seconds)" ma:internalName="MediaLengthInSeconds" ma:readOnly="true">
      <xsd:simpleType>
        <xsd:restriction base="dms:Unknown"/>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3f9a36d-0581-4bbd-819e-2fae6181123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0B4F8C-B7B6-40BC-A1EC-8EE0C5820014}">
  <ds:schemaRefs>
    <ds:schemaRef ds:uri="http://schemas.microsoft.com/sharepoint/v3/contenttype/forms"/>
  </ds:schemaRefs>
</ds:datastoreItem>
</file>

<file path=customXml/itemProps2.xml><?xml version="1.0" encoding="utf-8"?>
<ds:datastoreItem xmlns:ds="http://schemas.openxmlformats.org/officeDocument/2006/customXml" ds:itemID="{EC223B54-A271-4801-B20B-B0DD909449E2}">
  <ds:schemaRefs>
    <ds:schemaRef ds:uri="13f9a36d-0581-4bbd-819e-2fae6181123e"/>
    <ds:schemaRef ds:uri="http://schemas.microsoft.com/office/2006/documentManagement/types"/>
    <ds:schemaRef ds:uri="http://purl.org/dc/elements/1.1/"/>
    <ds:schemaRef ds:uri="http://www.w3.org/XML/1998/namespace"/>
    <ds:schemaRef ds:uri="http://purl.org/dc/terms/"/>
    <ds:schemaRef ds:uri="http://schemas.microsoft.com/office/2006/metadata/properties"/>
    <ds:schemaRef ds:uri="9e1c2a13-0740-49b5-a03d-96af0a780283"/>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A891F9A-A726-4C71-BF41-CB88200936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1c2a13-0740-49b5-a03d-96af0a780283"/>
    <ds:schemaRef ds:uri="13f9a36d-0581-4bbd-819e-2fae618112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202</TotalTime>
  <Words>2345</Words>
  <Application>Microsoft Office PowerPoint</Application>
  <PresentationFormat>Custom</PresentationFormat>
  <Paragraphs>277</Paragraphs>
  <Slides>26</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Courier New</vt:lpstr>
      <vt:lpstr>Open Sans</vt:lpstr>
      <vt:lpstr>2023_LVC</vt:lpstr>
      <vt:lpstr>PowerPoint Presentation</vt:lpstr>
      <vt:lpstr>PowerPoint Presentation</vt:lpstr>
      <vt:lpstr>PowerPoint Presentation</vt:lpstr>
      <vt:lpstr>What Is Debugging?</vt:lpstr>
      <vt:lpstr>Debugging Techniques</vt:lpstr>
      <vt:lpstr>Debugging React Components</vt:lpstr>
      <vt:lpstr>Redux Debugging Tools</vt:lpstr>
      <vt:lpstr>Redux Debugging Tools</vt:lpstr>
      <vt:lpstr>Redux Debugging Scenario: Unexpected State Changes</vt:lpstr>
      <vt:lpstr>Redux Debugging Scenario: Action Dispatch Issues</vt:lpstr>
      <vt:lpstr>Redux Debugging Scenario: Asynchronous Operation Challenges</vt:lpstr>
      <vt:lpstr>Creating a Simple Debugger React Application</vt:lpstr>
      <vt:lpstr>Assisted Practice: Guidelines</vt:lpstr>
      <vt:lpstr>Creating an Airport Search React Redux Thunk Application with Debugger</vt:lpstr>
      <vt:lpstr>Assisted Practice: Guidelines</vt:lpstr>
      <vt:lpstr>PowerPoint Presentation</vt:lpstr>
      <vt:lpstr>Redux DevTools</vt:lpstr>
      <vt:lpstr>Redux DevTools</vt:lpstr>
      <vt:lpstr>Redux DevTools Interface</vt:lpstr>
      <vt:lpstr>Best Practices for Using Redux DevTools</vt:lpstr>
      <vt:lpstr>Creating a React Redux Thunk API Employee Operation </vt:lpstr>
      <vt:lpstr>Assisted Practice: Guidelines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Alok Parashar</dc:creator>
  <cp:lastModifiedBy>Aarushi</cp:lastModifiedBy>
  <cp:revision>3</cp:revision>
  <dcterms:created xsi:type="dcterms:W3CDTF">2023-05-19T12:36:11Z</dcterms:created>
  <dcterms:modified xsi:type="dcterms:W3CDTF">2024-01-16T11:26:10Z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0x010100730F2DDABBDF49409AAC83A5FD91EC22</vt:lpwstr>
  </property>
</Properties>
</file>